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theme/theme6.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7.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9.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92" r:id="rId4"/>
    <p:sldMasterId id="2147484321" r:id="rId5"/>
    <p:sldMasterId id="2147483674" r:id="rId6"/>
    <p:sldMasterId id="2147484042" r:id="rId7"/>
    <p:sldMasterId id="2147484319" r:id="rId8"/>
    <p:sldMasterId id="2147484324" r:id="rId9"/>
    <p:sldMasterId id="2147484326" r:id="rId10"/>
    <p:sldMasterId id="2147484331" r:id="rId11"/>
    <p:sldMasterId id="2147484336" r:id="rId12"/>
    <p:sldMasterId id="2147484341" r:id="rId13"/>
  </p:sldMasterIdLst>
  <p:notesMasterIdLst>
    <p:notesMasterId r:id="rId37"/>
  </p:notesMasterIdLst>
  <p:handoutMasterIdLst>
    <p:handoutMasterId r:id="rId38"/>
  </p:handoutMasterIdLst>
  <p:sldIdLst>
    <p:sldId id="533" r:id="rId14"/>
    <p:sldId id="534" r:id="rId15"/>
    <p:sldId id="332" r:id="rId16"/>
    <p:sldId id="547" r:id="rId17"/>
    <p:sldId id="513" r:id="rId18"/>
    <p:sldId id="435" r:id="rId19"/>
    <p:sldId id="545" r:id="rId20"/>
    <p:sldId id="420" r:id="rId21"/>
    <p:sldId id="419" r:id="rId22"/>
    <p:sldId id="524" r:id="rId23"/>
    <p:sldId id="518" r:id="rId24"/>
    <p:sldId id="515" r:id="rId25"/>
    <p:sldId id="457" r:id="rId26"/>
    <p:sldId id="540" r:id="rId27"/>
    <p:sldId id="542" r:id="rId28"/>
    <p:sldId id="543" r:id="rId29"/>
    <p:sldId id="548" r:id="rId30"/>
    <p:sldId id="520" r:id="rId31"/>
    <p:sldId id="527" r:id="rId32"/>
    <p:sldId id="528" r:id="rId33"/>
    <p:sldId id="529" r:id="rId34"/>
    <p:sldId id="541" r:id="rId35"/>
    <p:sldId id="412" r:id="rId36"/>
  </p:sldIdLst>
  <p:sldSz cx="9144000" cy="6858000" type="screen4x3"/>
  <p:notesSz cx="7023100" cy="93091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sra, Phil" initials="EP" lastIdx="39" clrIdx="0">
    <p:extLst>
      <p:ext uri="{19B8F6BF-5375-455C-9EA6-DF929625EA0E}">
        <p15:presenceInfo xmlns:p15="http://schemas.microsoft.com/office/powerpoint/2012/main" userId="S-1-5-21-1472932569-214068005-926709054-1273" providerId="AD"/>
      </p:ext>
    </p:extLst>
  </p:cmAuthor>
  <p:cmAuthor id="2" name="Hammond, Sondra" initials="HS" lastIdx="2" clrIdx="1">
    <p:extLst>
      <p:ext uri="{19B8F6BF-5375-455C-9EA6-DF929625EA0E}">
        <p15:presenceInfo xmlns:p15="http://schemas.microsoft.com/office/powerpoint/2012/main" userId="S-1-5-21-1472932569-214068005-926709054-58603" providerId="AD"/>
      </p:ext>
    </p:extLst>
  </p:cmAuthor>
  <p:cmAuthor id="3" name="Mackeviciene, Asta" initials="MA" lastIdx="4" clrIdx="2">
    <p:extLst>
      <p:ext uri="{19B8F6BF-5375-455C-9EA6-DF929625EA0E}">
        <p15:presenceInfo xmlns:p15="http://schemas.microsoft.com/office/powerpoint/2012/main" userId="S-1-5-21-1472932569-214068005-926709054-44580" providerId="AD"/>
      </p:ext>
    </p:extLst>
  </p:cmAuthor>
  <p:cmAuthor id="4" name="Gurley, Robin" initials="GR" lastIdx="1" clrIdx="3">
    <p:extLst>
      <p:ext uri="{19B8F6BF-5375-455C-9EA6-DF929625EA0E}">
        <p15:presenceInfo xmlns:p15="http://schemas.microsoft.com/office/powerpoint/2012/main" userId="S-1-5-21-1472932569-214068005-926709054-48717" providerId="AD"/>
      </p:ext>
    </p:extLst>
  </p:cmAuthor>
  <p:cmAuthor id="5" name="Bailey, Bersheril" initials="BB" lastIdx="12" clrIdx="4">
    <p:extLst>
      <p:ext uri="{19B8F6BF-5375-455C-9EA6-DF929625EA0E}">
        <p15:presenceInfo xmlns:p15="http://schemas.microsoft.com/office/powerpoint/2012/main" userId="S-1-5-21-1472932569-214068005-926709054-44694" providerId="AD"/>
      </p:ext>
    </p:extLst>
  </p:cmAuthor>
  <p:cmAuthor id="6" name="Andy Peterman" initials="AP" lastIdx="2" clrIdx="5">
    <p:extLst>
      <p:ext uri="{19B8F6BF-5375-455C-9EA6-DF929625EA0E}">
        <p15:presenceInfo xmlns:p15="http://schemas.microsoft.com/office/powerpoint/2012/main" userId="Andy Peter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2E4488"/>
    <a:srgbClr val="D0D6DF"/>
    <a:srgbClr val="E9ECF0"/>
    <a:srgbClr val="000000"/>
    <a:srgbClr val="FDB813"/>
    <a:srgbClr val="FFC425"/>
    <a:srgbClr val="008080"/>
    <a:srgbClr val="E1E1E1"/>
    <a:srgbClr val="4E6128"/>
    <a:srgbClr val="FF8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9" autoAdjust="0"/>
    <p:restoredTop sz="70438" autoAdjust="0"/>
  </p:normalViewPr>
  <p:slideViewPr>
    <p:cSldViewPr snapToGrid="0">
      <p:cViewPr varScale="1">
        <p:scale>
          <a:sx n="80" d="100"/>
          <a:sy n="80" d="100"/>
        </p:scale>
        <p:origin x="2532" y="90"/>
      </p:cViewPr>
      <p:guideLst>
        <p:guide orient="horz"/>
        <p:guide/>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3264"/>
    </p:cViewPr>
  </p:sorterViewPr>
  <p:notesViewPr>
    <p:cSldViewPr snapToGrid="0">
      <p:cViewPr varScale="1">
        <p:scale>
          <a:sx n="56" d="100"/>
          <a:sy n="56" d="100"/>
        </p:scale>
        <p:origin x="1974" y="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7.xml"/><Relationship Id="rId19" Type="http://schemas.openxmlformats.org/officeDocument/2006/relationships/slide" Target="slides/slide6.xml"/><Relationship Id="rId31" Type="http://schemas.openxmlformats.org/officeDocument/2006/relationships/slide" Target="slides/slide18.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2E98AC-0C5C-460D-9506-C1F3F994B6B1}"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en-US"/>
        </a:p>
      </dgm:t>
    </dgm:pt>
    <dgm:pt modelId="{ED99901A-AD87-4014-BAEB-6BDD7A26369F}">
      <dgm:prSet phldrT="[Text]"/>
      <dgm:spPr>
        <a:solidFill>
          <a:srgbClr val="FFFF00"/>
        </a:solidFill>
      </dgm:spPr>
      <dgm:t>
        <a:bodyPr/>
        <a:lstStyle/>
        <a:p>
          <a:endParaRPr lang="en-US" dirty="0"/>
        </a:p>
      </dgm:t>
    </dgm:pt>
    <dgm:pt modelId="{8B89BF71-01B5-422B-9A6A-F5483118A803}" type="parTrans" cxnId="{B0308D93-BF1B-4D5E-AC66-2668E6D01644}">
      <dgm:prSet/>
      <dgm:spPr/>
      <dgm:t>
        <a:bodyPr/>
        <a:lstStyle/>
        <a:p>
          <a:endParaRPr lang="en-US"/>
        </a:p>
      </dgm:t>
    </dgm:pt>
    <dgm:pt modelId="{73EA6449-9899-468C-A3E0-D4ED1EA6CE28}" type="sibTrans" cxnId="{B0308D93-BF1B-4D5E-AC66-2668E6D01644}">
      <dgm:prSet/>
      <dgm:spPr/>
      <dgm:t>
        <a:bodyPr/>
        <a:lstStyle/>
        <a:p>
          <a:endParaRPr lang="en-US" dirty="0"/>
        </a:p>
      </dgm:t>
    </dgm:pt>
    <dgm:pt modelId="{97A67C22-3CA2-49AD-8523-9A0B97597E1E}" type="asst">
      <dgm:prSet phldrT="[Text]"/>
      <dgm:spPr>
        <a:solidFill>
          <a:schemeClr val="accent4">
            <a:lumMod val="60000"/>
            <a:lumOff val="40000"/>
          </a:schemeClr>
        </a:solidFill>
      </dgm:spPr>
      <dgm:t>
        <a:bodyPr/>
        <a:lstStyle/>
        <a:p>
          <a:endParaRPr lang="en-US" dirty="0"/>
        </a:p>
      </dgm:t>
    </dgm:pt>
    <dgm:pt modelId="{8B6BE861-21AC-40D8-A5D5-1C0D8C271495}" type="parTrans" cxnId="{D1949D7B-7595-4221-A589-D140C08625B4}">
      <dgm:prSet/>
      <dgm:spPr/>
      <dgm:t>
        <a:bodyPr/>
        <a:lstStyle/>
        <a:p>
          <a:endParaRPr lang="en-US"/>
        </a:p>
      </dgm:t>
    </dgm:pt>
    <dgm:pt modelId="{28FA691D-7923-4209-A591-13E419901A2E}" type="sibTrans" cxnId="{D1949D7B-7595-4221-A589-D140C08625B4}">
      <dgm:prSet/>
      <dgm:spPr/>
      <dgm:t>
        <a:bodyPr/>
        <a:lstStyle/>
        <a:p>
          <a:endParaRPr lang="en-US" dirty="0"/>
        </a:p>
      </dgm:t>
    </dgm:pt>
    <dgm:pt modelId="{000A2991-1FB6-44B1-8B29-1C3E15CD595A}">
      <dgm:prSet phldrT="[Text]"/>
      <dgm:spPr>
        <a:solidFill>
          <a:srgbClr val="92D050"/>
        </a:solidFill>
      </dgm:spPr>
      <dgm:t>
        <a:bodyPr/>
        <a:lstStyle/>
        <a:p>
          <a:endParaRPr lang="en-US" dirty="0"/>
        </a:p>
      </dgm:t>
    </dgm:pt>
    <dgm:pt modelId="{39F462CA-38F2-432A-93E4-71E0A122E836}" type="parTrans" cxnId="{A92BE712-0BF7-437B-9286-955BED2BBA65}">
      <dgm:prSet/>
      <dgm:spPr/>
      <dgm:t>
        <a:bodyPr/>
        <a:lstStyle/>
        <a:p>
          <a:endParaRPr lang="en-US"/>
        </a:p>
      </dgm:t>
    </dgm:pt>
    <dgm:pt modelId="{A975E375-BBFF-4DB4-8366-B8D51305A064}" type="sibTrans" cxnId="{A92BE712-0BF7-437B-9286-955BED2BBA65}">
      <dgm:prSet/>
      <dgm:spPr/>
      <dgm:t>
        <a:bodyPr/>
        <a:lstStyle/>
        <a:p>
          <a:endParaRPr lang="en-US" dirty="0"/>
        </a:p>
      </dgm:t>
    </dgm:pt>
    <dgm:pt modelId="{96D6D01B-D8C0-4B52-AB81-CDB519BF2380}">
      <dgm:prSet phldrT="[Text]"/>
      <dgm:spPr>
        <a:solidFill>
          <a:srgbClr val="92D050"/>
        </a:solidFill>
      </dgm:spPr>
      <dgm:t>
        <a:bodyPr/>
        <a:lstStyle/>
        <a:p>
          <a:endParaRPr lang="en-US" dirty="0"/>
        </a:p>
      </dgm:t>
    </dgm:pt>
    <dgm:pt modelId="{5707CFFE-9D6C-4CA0-AE13-5732C5EAB3B3}" type="parTrans" cxnId="{96E9F043-1CB2-4E4A-9C10-C1EB1D059381}">
      <dgm:prSet/>
      <dgm:spPr/>
      <dgm:t>
        <a:bodyPr/>
        <a:lstStyle/>
        <a:p>
          <a:endParaRPr lang="en-US"/>
        </a:p>
      </dgm:t>
    </dgm:pt>
    <dgm:pt modelId="{FB551942-F2D4-42D7-B06B-11A754668E2B}" type="sibTrans" cxnId="{96E9F043-1CB2-4E4A-9C10-C1EB1D059381}">
      <dgm:prSet/>
      <dgm:spPr/>
      <dgm:t>
        <a:bodyPr/>
        <a:lstStyle/>
        <a:p>
          <a:endParaRPr lang="en-US" dirty="0"/>
        </a:p>
      </dgm:t>
    </dgm:pt>
    <dgm:pt modelId="{94D10036-09F5-4243-AE7F-F2846DDCED36}">
      <dgm:prSet phldrT="[Text]"/>
      <dgm:spPr>
        <a:solidFill>
          <a:srgbClr val="92D050"/>
        </a:solidFill>
      </dgm:spPr>
      <dgm:t>
        <a:bodyPr/>
        <a:lstStyle/>
        <a:p>
          <a:endParaRPr lang="en-US" dirty="0"/>
        </a:p>
      </dgm:t>
    </dgm:pt>
    <dgm:pt modelId="{C8AB03CA-1221-4108-B3DC-38952BA1579E}" type="parTrans" cxnId="{553E4D94-8854-48D6-A4CB-EEC62F496DF3}">
      <dgm:prSet/>
      <dgm:spPr/>
      <dgm:t>
        <a:bodyPr/>
        <a:lstStyle/>
        <a:p>
          <a:endParaRPr lang="en-US"/>
        </a:p>
      </dgm:t>
    </dgm:pt>
    <dgm:pt modelId="{6359008A-9E5B-4681-8648-4206F10C7A74}" type="sibTrans" cxnId="{553E4D94-8854-48D6-A4CB-EEC62F496DF3}">
      <dgm:prSet/>
      <dgm:spPr/>
      <dgm:t>
        <a:bodyPr/>
        <a:lstStyle/>
        <a:p>
          <a:endParaRPr lang="en-US" dirty="0"/>
        </a:p>
      </dgm:t>
    </dgm:pt>
    <dgm:pt modelId="{34A07578-A6B1-42E5-97A1-B91AA5F0415D}" type="pres">
      <dgm:prSet presAssocID="{972E98AC-0C5C-460D-9506-C1F3F994B6B1}" presName="hierChild1" presStyleCnt="0">
        <dgm:presLayoutVars>
          <dgm:orgChart val="1"/>
          <dgm:chPref val="1"/>
          <dgm:dir/>
          <dgm:animOne val="branch"/>
          <dgm:animLvl val="lvl"/>
          <dgm:resizeHandles/>
        </dgm:presLayoutVars>
      </dgm:prSet>
      <dgm:spPr/>
    </dgm:pt>
    <dgm:pt modelId="{63FE7F28-A8AF-4432-8C97-D7E00F979BCA}" type="pres">
      <dgm:prSet presAssocID="{ED99901A-AD87-4014-BAEB-6BDD7A26369F}" presName="hierRoot1" presStyleCnt="0">
        <dgm:presLayoutVars>
          <dgm:hierBranch val="init"/>
        </dgm:presLayoutVars>
      </dgm:prSet>
      <dgm:spPr/>
    </dgm:pt>
    <dgm:pt modelId="{F78054CE-CD4C-4639-BE19-0607BEC51427}" type="pres">
      <dgm:prSet presAssocID="{ED99901A-AD87-4014-BAEB-6BDD7A26369F}" presName="rootComposite1" presStyleCnt="0"/>
      <dgm:spPr/>
    </dgm:pt>
    <dgm:pt modelId="{D8CB54BE-00B3-4E2B-B5B6-5D3405691961}" type="pres">
      <dgm:prSet presAssocID="{ED99901A-AD87-4014-BAEB-6BDD7A26369F}" presName="rootText1" presStyleLbl="node0" presStyleIdx="0" presStyleCnt="1">
        <dgm:presLayoutVars>
          <dgm:chMax/>
          <dgm:chPref val="3"/>
        </dgm:presLayoutVars>
      </dgm:prSet>
      <dgm:spPr/>
    </dgm:pt>
    <dgm:pt modelId="{B40853EE-3CE0-4EF1-B5CB-092DD3DC79A9}" type="pres">
      <dgm:prSet presAssocID="{ED99901A-AD87-4014-BAEB-6BDD7A26369F}" presName="titleText1" presStyleLbl="fgAcc0" presStyleIdx="0" presStyleCnt="1">
        <dgm:presLayoutVars>
          <dgm:chMax val="0"/>
          <dgm:chPref val="0"/>
        </dgm:presLayoutVars>
      </dgm:prSet>
      <dgm:spPr/>
    </dgm:pt>
    <dgm:pt modelId="{6309FF79-55CE-42B2-B62E-E5ED1F2339EE}" type="pres">
      <dgm:prSet presAssocID="{ED99901A-AD87-4014-BAEB-6BDD7A26369F}" presName="rootConnector1" presStyleLbl="node1" presStyleIdx="0" presStyleCnt="3"/>
      <dgm:spPr/>
    </dgm:pt>
    <dgm:pt modelId="{563CE27F-44DC-4DD0-8C55-2535133BAEBF}" type="pres">
      <dgm:prSet presAssocID="{ED99901A-AD87-4014-BAEB-6BDD7A26369F}" presName="hierChild2" presStyleCnt="0"/>
      <dgm:spPr/>
    </dgm:pt>
    <dgm:pt modelId="{63CA7C47-CEB0-45AB-8CEC-D1F156072628}" type="pres">
      <dgm:prSet presAssocID="{39F462CA-38F2-432A-93E4-71E0A122E836}" presName="Name37" presStyleLbl="parChTrans1D2" presStyleIdx="0" presStyleCnt="4"/>
      <dgm:spPr/>
    </dgm:pt>
    <dgm:pt modelId="{07F2C427-89BC-4E68-83D0-93EBE629BABD}" type="pres">
      <dgm:prSet presAssocID="{000A2991-1FB6-44B1-8B29-1C3E15CD595A}" presName="hierRoot2" presStyleCnt="0">
        <dgm:presLayoutVars>
          <dgm:hierBranch val="init"/>
        </dgm:presLayoutVars>
      </dgm:prSet>
      <dgm:spPr/>
    </dgm:pt>
    <dgm:pt modelId="{963DDDF2-B714-419B-B5E3-F43153C8E7ED}" type="pres">
      <dgm:prSet presAssocID="{000A2991-1FB6-44B1-8B29-1C3E15CD595A}" presName="rootComposite" presStyleCnt="0"/>
      <dgm:spPr/>
    </dgm:pt>
    <dgm:pt modelId="{242B3102-2D5A-4BFA-92EA-423B3097DD83}" type="pres">
      <dgm:prSet presAssocID="{000A2991-1FB6-44B1-8B29-1C3E15CD595A}" presName="rootText" presStyleLbl="node1" presStyleIdx="0" presStyleCnt="3">
        <dgm:presLayoutVars>
          <dgm:chMax/>
          <dgm:chPref val="3"/>
        </dgm:presLayoutVars>
      </dgm:prSet>
      <dgm:spPr/>
    </dgm:pt>
    <dgm:pt modelId="{E23C949C-B0B7-414B-BB32-D7176A124D1D}" type="pres">
      <dgm:prSet presAssocID="{000A2991-1FB6-44B1-8B29-1C3E15CD595A}" presName="titleText2" presStyleLbl="fgAcc1" presStyleIdx="0" presStyleCnt="3">
        <dgm:presLayoutVars>
          <dgm:chMax val="0"/>
          <dgm:chPref val="0"/>
        </dgm:presLayoutVars>
      </dgm:prSet>
      <dgm:spPr/>
    </dgm:pt>
    <dgm:pt modelId="{996C2D12-3074-4507-B8EE-297F09FB1A36}" type="pres">
      <dgm:prSet presAssocID="{000A2991-1FB6-44B1-8B29-1C3E15CD595A}" presName="rootConnector" presStyleLbl="node2" presStyleIdx="0" presStyleCnt="0"/>
      <dgm:spPr/>
    </dgm:pt>
    <dgm:pt modelId="{6700403F-8ABB-4AFB-8626-D4F6D6D2CEF0}" type="pres">
      <dgm:prSet presAssocID="{000A2991-1FB6-44B1-8B29-1C3E15CD595A}" presName="hierChild4" presStyleCnt="0"/>
      <dgm:spPr/>
    </dgm:pt>
    <dgm:pt modelId="{A8D4A340-26BF-49CC-AB8B-47B09DB2FC75}" type="pres">
      <dgm:prSet presAssocID="{000A2991-1FB6-44B1-8B29-1C3E15CD595A}" presName="hierChild5" presStyleCnt="0"/>
      <dgm:spPr/>
    </dgm:pt>
    <dgm:pt modelId="{91CE1E56-4A1B-4405-AD7D-8E27B549791C}" type="pres">
      <dgm:prSet presAssocID="{5707CFFE-9D6C-4CA0-AE13-5732C5EAB3B3}" presName="Name37" presStyleLbl="parChTrans1D2" presStyleIdx="1" presStyleCnt="4"/>
      <dgm:spPr/>
    </dgm:pt>
    <dgm:pt modelId="{F14135C5-B648-4B45-B37B-09FBC90214FE}" type="pres">
      <dgm:prSet presAssocID="{96D6D01B-D8C0-4B52-AB81-CDB519BF2380}" presName="hierRoot2" presStyleCnt="0">
        <dgm:presLayoutVars>
          <dgm:hierBranch val="init"/>
        </dgm:presLayoutVars>
      </dgm:prSet>
      <dgm:spPr/>
    </dgm:pt>
    <dgm:pt modelId="{F5F1EF80-8BE2-4449-86F0-E2F9E8187951}" type="pres">
      <dgm:prSet presAssocID="{96D6D01B-D8C0-4B52-AB81-CDB519BF2380}" presName="rootComposite" presStyleCnt="0"/>
      <dgm:spPr/>
    </dgm:pt>
    <dgm:pt modelId="{3BF4F340-38DA-4139-857E-6AE3D7E808EE}" type="pres">
      <dgm:prSet presAssocID="{96D6D01B-D8C0-4B52-AB81-CDB519BF2380}" presName="rootText" presStyleLbl="node1" presStyleIdx="1" presStyleCnt="3">
        <dgm:presLayoutVars>
          <dgm:chMax/>
          <dgm:chPref val="3"/>
        </dgm:presLayoutVars>
      </dgm:prSet>
      <dgm:spPr/>
    </dgm:pt>
    <dgm:pt modelId="{4909AAAA-C91C-40F9-A67F-0DFA5F3BE84F}" type="pres">
      <dgm:prSet presAssocID="{96D6D01B-D8C0-4B52-AB81-CDB519BF2380}" presName="titleText2" presStyleLbl="fgAcc1" presStyleIdx="1" presStyleCnt="3">
        <dgm:presLayoutVars>
          <dgm:chMax val="0"/>
          <dgm:chPref val="0"/>
        </dgm:presLayoutVars>
      </dgm:prSet>
      <dgm:spPr/>
    </dgm:pt>
    <dgm:pt modelId="{85D1B92C-ED43-48AF-9E3F-C93FC6C5DDB3}" type="pres">
      <dgm:prSet presAssocID="{96D6D01B-D8C0-4B52-AB81-CDB519BF2380}" presName="rootConnector" presStyleLbl="node2" presStyleIdx="0" presStyleCnt="0"/>
      <dgm:spPr/>
    </dgm:pt>
    <dgm:pt modelId="{03C541E0-F686-4713-8E91-3B8D31096556}" type="pres">
      <dgm:prSet presAssocID="{96D6D01B-D8C0-4B52-AB81-CDB519BF2380}" presName="hierChild4" presStyleCnt="0"/>
      <dgm:spPr/>
    </dgm:pt>
    <dgm:pt modelId="{52A5AEBE-89BE-4647-9A0F-F0D74518F9A2}" type="pres">
      <dgm:prSet presAssocID="{96D6D01B-D8C0-4B52-AB81-CDB519BF2380}" presName="hierChild5" presStyleCnt="0"/>
      <dgm:spPr/>
    </dgm:pt>
    <dgm:pt modelId="{B9E471C2-802A-4D2E-8874-CA5AB7357C15}" type="pres">
      <dgm:prSet presAssocID="{C8AB03CA-1221-4108-B3DC-38952BA1579E}" presName="Name37" presStyleLbl="parChTrans1D2" presStyleIdx="2" presStyleCnt="4"/>
      <dgm:spPr/>
    </dgm:pt>
    <dgm:pt modelId="{ABCDE48B-547C-4030-A078-7DBCCD2FEEE4}" type="pres">
      <dgm:prSet presAssocID="{94D10036-09F5-4243-AE7F-F2846DDCED36}" presName="hierRoot2" presStyleCnt="0">
        <dgm:presLayoutVars>
          <dgm:hierBranch val="init"/>
        </dgm:presLayoutVars>
      </dgm:prSet>
      <dgm:spPr/>
    </dgm:pt>
    <dgm:pt modelId="{E5F58145-EC09-46B4-BB74-A7C639F639D6}" type="pres">
      <dgm:prSet presAssocID="{94D10036-09F5-4243-AE7F-F2846DDCED36}" presName="rootComposite" presStyleCnt="0"/>
      <dgm:spPr/>
    </dgm:pt>
    <dgm:pt modelId="{FEDD742C-98CE-4C66-8E10-0769A1D2371C}" type="pres">
      <dgm:prSet presAssocID="{94D10036-09F5-4243-AE7F-F2846DDCED36}" presName="rootText" presStyleLbl="node1" presStyleIdx="2" presStyleCnt="3">
        <dgm:presLayoutVars>
          <dgm:chMax/>
          <dgm:chPref val="3"/>
        </dgm:presLayoutVars>
      </dgm:prSet>
      <dgm:spPr/>
    </dgm:pt>
    <dgm:pt modelId="{DFC13036-B091-4200-9306-99234144C1C7}" type="pres">
      <dgm:prSet presAssocID="{94D10036-09F5-4243-AE7F-F2846DDCED36}" presName="titleText2" presStyleLbl="fgAcc1" presStyleIdx="2" presStyleCnt="3">
        <dgm:presLayoutVars>
          <dgm:chMax val="0"/>
          <dgm:chPref val="0"/>
        </dgm:presLayoutVars>
      </dgm:prSet>
      <dgm:spPr/>
    </dgm:pt>
    <dgm:pt modelId="{A4067C10-BF13-4DC7-8048-CCF0C10960AC}" type="pres">
      <dgm:prSet presAssocID="{94D10036-09F5-4243-AE7F-F2846DDCED36}" presName="rootConnector" presStyleLbl="node2" presStyleIdx="0" presStyleCnt="0"/>
      <dgm:spPr/>
    </dgm:pt>
    <dgm:pt modelId="{770CAF2B-F557-4C31-BD13-1451687BC7AC}" type="pres">
      <dgm:prSet presAssocID="{94D10036-09F5-4243-AE7F-F2846DDCED36}" presName="hierChild4" presStyleCnt="0"/>
      <dgm:spPr/>
    </dgm:pt>
    <dgm:pt modelId="{68E90413-8A51-43BE-94EB-7CBA5D1B2773}" type="pres">
      <dgm:prSet presAssocID="{94D10036-09F5-4243-AE7F-F2846DDCED36}" presName="hierChild5" presStyleCnt="0"/>
      <dgm:spPr/>
    </dgm:pt>
    <dgm:pt modelId="{7DBABEDA-79D9-4737-B567-8B379DAF64C5}" type="pres">
      <dgm:prSet presAssocID="{ED99901A-AD87-4014-BAEB-6BDD7A26369F}" presName="hierChild3" presStyleCnt="0"/>
      <dgm:spPr/>
    </dgm:pt>
    <dgm:pt modelId="{FB7FF8EE-53C1-424C-AE8A-D2B9D2222C8F}" type="pres">
      <dgm:prSet presAssocID="{8B6BE861-21AC-40D8-A5D5-1C0D8C271495}" presName="Name96" presStyleLbl="parChTrans1D2" presStyleIdx="3" presStyleCnt="4"/>
      <dgm:spPr/>
    </dgm:pt>
    <dgm:pt modelId="{3678AD7A-460B-490B-8E1D-17EC51C8BCB9}" type="pres">
      <dgm:prSet presAssocID="{97A67C22-3CA2-49AD-8523-9A0B97597E1E}" presName="hierRoot3" presStyleCnt="0">
        <dgm:presLayoutVars>
          <dgm:hierBranch val="init"/>
        </dgm:presLayoutVars>
      </dgm:prSet>
      <dgm:spPr/>
    </dgm:pt>
    <dgm:pt modelId="{51BD2E11-B654-4F54-9C5E-4D2D31A31BB8}" type="pres">
      <dgm:prSet presAssocID="{97A67C22-3CA2-49AD-8523-9A0B97597E1E}" presName="rootComposite3" presStyleCnt="0"/>
      <dgm:spPr/>
    </dgm:pt>
    <dgm:pt modelId="{F68B91FB-0E87-4458-8069-327741DE9335}" type="pres">
      <dgm:prSet presAssocID="{97A67C22-3CA2-49AD-8523-9A0B97597E1E}" presName="rootText3" presStyleLbl="asst1" presStyleIdx="0" presStyleCnt="1">
        <dgm:presLayoutVars>
          <dgm:chPref val="3"/>
        </dgm:presLayoutVars>
      </dgm:prSet>
      <dgm:spPr/>
    </dgm:pt>
    <dgm:pt modelId="{83BBF8CC-6800-4EB0-8AF7-272143E171FA}" type="pres">
      <dgm:prSet presAssocID="{97A67C22-3CA2-49AD-8523-9A0B97597E1E}" presName="titleText3" presStyleLbl="fgAcc2" presStyleIdx="0" presStyleCnt="1">
        <dgm:presLayoutVars>
          <dgm:chMax val="0"/>
          <dgm:chPref val="0"/>
        </dgm:presLayoutVars>
      </dgm:prSet>
      <dgm:spPr/>
    </dgm:pt>
    <dgm:pt modelId="{94A3CE87-C587-4B8C-964D-C344154B4F98}" type="pres">
      <dgm:prSet presAssocID="{97A67C22-3CA2-49AD-8523-9A0B97597E1E}" presName="rootConnector3" presStyleLbl="asst1" presStyleIdx="0" presStyleCnt="1"/>
      <dgm:spPr/>
    </dgm:pt>
    <dgm:pt modelId="{D562C3BD-B97F-4F75-A1DC-0DE15C0C1DCC}" type="pres">
      <dgm:prSet presAssocID="{97A67C22-3CA2-49AD-8523-9A0B97597E1E}" presName="hierChild6" presStyleCnt="0"/>
      <dgm:spPr/>
    </dgm:pt>
    <dgm:pt modelId="{2401851C-C8FD-4AE3-8202-1A526FD7C1AB}" type="pres">
      <dgm:prSet presAssocID="{97A67C22-3CA2-49AD-8523-9A0B97597E1E}" presName="hierChild7" presStyleCnt="0"/>
      <dgm:spPr/>
    </dgm:pt>
  </dgm:ptLst>
  <dgm:cxnLst>
    <dgm:cxn modelId="{72850F00-798C-43D5-98FD-7570F23AD63B}" type="presOf" srcId="{ED99901A-AD87-4014-BAEB-6BDD7A26369F}" destId="{6309FF79-55CE-42B2-B62E-E5ED1F2339EE}" srcOrd="1" destOrd="0" presId="urn:microsoft.com/office/officeart/2008/layout/NameandTitleOrganizationalChart"/>
    <dgm:cxn modelId="{94316B04-B2E1-4CE0-9425-23C94F091685}" type="presOf" srcId="{73EA6449-9899-468C-A3E0-D4ED1EA6CE28}" destId="{B40853EE-3CE0-4EF1-B5CB-092DD3DC79A9}" srcOrd="0" destOrd="0" presId="urn:microsoft.com/office/officeart/2008/layout/NameandTitleOrganizationalChart"/>
    <dgm:cxn modelId="{DBC06F09-8692-4562-87F5-C9C1C7E399DB}" type="presOf" srcId="{39F462CA-38F2-432A-93E4-71E0A122E836}" destId="{63CA7C47-CEB0-45AB-8CEC-D1F156072628}" srcOrd="0" destOrd="0" presId="urn:microsoft.com/office/officeart/2008/layout/NameandTitleOrganizationalChart"/>
    <dgm:cxn modelId="{FA9A7A0F-0497-4EC9-9A27-54EC7A1DA9A0}" type="presOf" srcId="{FB551942-F2D4-42D7-B06B-11A754668E2B}" destId="{4909AAAA-C91C-40F9-A67F-0DFA5F3BE84F}" srcOrd="0" destOrd="0" presId="urn:microsoft.com/office/officeart/2008/layout/NameandTitleOrganizationalChart"/>
    <dgm:cxn modelId="{A92BE712-0BF7-437B-9286-955BED2BBA65}" srcId="{ED99901A-AD87-4014-BAEB-6BDD7A26369F}" destId="{000A2991-1FB6-44B1-8B29-1C3E15CD595A}" srcOrd="1" destOrd="0" parTransId="{39F462CA-38F2-432A-93E4-71E0A122E836}" sibTransId="{A975E375-BBFF-4DB4-8366-B8D51305A064}"/>
    <dgm:cxn modelId="{E60BC12A-35E7-4CE3-8D00-72F64DB1A53E}" type="presOf" srcId="{000A2991-1FB6-44B1-8B29-1C3E15CD595A}" destId="{242B3102-2D5A-4BFA-92EA-423B3097DD83}" srcOrd="0" destOrd="0" presId="urn:microsoft.com/office/officeart/2008/layout/NameandTitleOrganizationalChart"/>
    <dgm:cxn modelId="{246D512C-A785-4BF2-804C-FCFBE3E7FB4D}" type="presOf" srcId="{94D10036-09F5-4243-AE7F-F2846DDCED36}" destId="{A4067C10-BF13-4DC7-8048-CCF0C10960AC}" srcOrd="1" destOrd="0" presId="urn:microsoft.com/office/officeart/2008/layout/NameandTitleOrganizationalChart"/>
    <dgm:cxn modelId="{EA87382D-E142-471C-928B-D32D238DB9D1}" type="presOf" srcId="{000A2991-1FB6-44B1-8B29-1C3E15CD595A}" destId="{996C2D12-3074-4507-B8EE-297F09FB1A36}" srcOrd="1" destOrd="0" presId="urn:microsoft.com/office/officeart/2008/layout/NameandTitleOrganizationalChart"/>
    <dgm:cxn modelId="{F0F64239-6F7B-40E8-8B88-9C319F825E44}" type="presOf" srcId="{96D6D01B-D8C0-4B52-AB81-CDB519BF2380}" destId="{85D1B92C-ED43-48AF-9E3F-C93FC6C5DDB3}" srcOrd="1" destOrd="0" presId="urn:microsoft.com/office/officeart/2008/layout/NameandTitleOrganizationalChart"/>
    <dgm:cxn modelId="{B868815C-4E59-48B7-9BD7-C76C9C92E85C}" type="presOf" srcId="{97A67C22-3CA2-49AD-8523-9A0B97597E1E}" destId="{F68B91FB-0E87-4458-8069-327741DE9335}" srcOrd="0" destOrd="0" presId="urn:microsoft.com/office/officeart/2008/layout/NameandTitleOrganizationalChart"/>
    <dgm:cxn modelId="{EC1FED5C-5056-48F4-BA9D-6382613362A8}" type="presOf" srcId="{ED99901A-AD87-4014-BAEB-6BDD7A26369F}" destId="{D8CB54BE-00B3-4E2B-B5B6-5D3405691961}" srcOrd="0" destOrd="0" presId="urn:microsoft.com/office/officeart/2008/layout/NameandTitleOrganizationalChart"/>
    <dgm:cxn modelId="{EC5AB361-DA7F-4100-BA6F-D2EE7C288C93}" type="presOf" srcId="{28FA691D-7923-4209-A591-13E419901A2E}" destId="{83BBF8CC-6800-4EB0-8AF7-272143E171FA}" srcOrd="0" destOrd="0" presId="urn:microsoft.com/office/officeart/2008/layout/NameandTitleOrganizationalChart"/>
    <dgm:cxn modelId="{F1F4C142-5226-4D2B-BF51-0EA9EBE9A00B}" type="presOf" srcId="{96D6D01B-D8C0-4B52-AB81-CDB519BF2380}" destId="{3BF4F340-38DA-4139-857E-6AE3D7E808EE}" srcOrd="0" destOrd="0" presId="urn:microsoft.com/office/officeart/2008/layout/NameandTitleOrganizationalChart"/>
    <dgm:cxn modelId="{6E243163-DB9D-4362-8A56-87EDA2A0C04D}" type="presOf" srcId="{A975E375-BBFF-4DB4-8366-B8D51305A064}" destId="{E23C949C-B0B7-414B-BB32-D7176A124D1D}" srcOrd="0" destOrd="0" presId="urn:microsoft.com/office/officeart/2008/layout/NameandTitleOrganizationalChart"/>
    <dgm:cxn modelId="{96E9F043-1CB2-4E4A-9C10-C1EB1D059381}" srcId="{ED99901A-AD87-4014-BAEB-6BDD7A26369F}" destId="{96D6D01B-D8C0-4B52-AB81-CDB519BF2380}" srcOrd="2" destOrd="0" parTransId="{5707CFFE-9D6C-4CA0-AE13-5732C5EAB3B3}" sibTransId="{FB551942-F2D4-42D7-B06B-11A754668E2B}"/>
    <dgm:cxn modelId="{30730751-5525-4FEE-B46F-3D1787DDDCE6}" type="presOf" srcId="{5707CFFE-9D6C-4CA0-AE13-5732C5EAB3B3}" destId="{91CE1E56-4A1B-4405-AD7D-8E27B549791C}" srcOrd="0" destOrd="0" presId="urn:microsoft.com/office/officeart/2008/layout/NameandTitleOrganizationalChart"/>
    <dgm:cxn modelId="{D1949D7B-7595-4221-A589-D140C08625B4}" srcId="{ED99901A-AD87-4014-BAEB-6BDD7A26369F}" destId="{97A67C22-3CA2-49AD-8523-9A0B97597E1E}" srcOrd="0" destOrd="0" parTransId="{8B6BE861-21AC-40D8-A5D5-1C0D8C271495}" sibTransId="{28FA691D-7923-4209-A591-13E419901A2E}"/>
    <dgm:cxn modelId="{E4EADC88-2A8F-431E-BAE0-B0D07189BB04}" type="presOf" srcId="{94D10036-09F5-4243-AE7F-F2846DDCED36}" destId="{FEDD742C-98CE-4C66-8E10-0769A1D2371C}" srcOrd="0" destOrd="0" presId="urn:microsoft.com/office/officeart/2008/layout/NameandTitleOrganizationalChart"/>
    <dgm:cxn modelId="{B0308D93-BF1B-4D5E-AC66-2668E6D01644}" srcId="{972E98AC-0C5C-460D-9506-C1F3F994B6B1}" destId="{ED99901A-AD87-4014-BAEB-6BDD7A26369F}" srcOrd="0" destOrd="0" parTransId="{8B89BF71-01B5-422B-9A6A-F5483118A803}" sibTransId="{73EA6449-9899-468C-A3E0-D4ED1EA6CE28}"/>
    <dgm:cxn modelId="{553E4D94-8854-48D6-A4CB-EEC62F496DF3}" srcId="{ED99901A-AD87-4014-BAEB-6BDD7A26369F}" destId="{94D10036-09F5-4243-AE7F-F2846DDCED36}" srcOrd="3" destOrd="0" parTransId="{C8AB03CA-1221-4108-B3DC-38952BA1579E}" sibTransId="{6359008A-9E5B-4681-8648-4206F10C7A74}"/>
    <dgm:cxn modelId="{EB34F29C-19D4-4FA6-937B-CB829FCF153A}" type="presOf" srcId="{972E98AC-0C5C-460D-9506-C1F3F994B6B1}" destId="{34A07578-A6B1-42E5-97A1-B91AA5F0415D}" srcOrd="0" destOrd="0" presId="urn:microsoft.com/office/officeart/2008/layout/NameandTitleOrganizationalChart"/>
    <dgm:cxn modelId="{227D54A7-4351-4CBF-B846-D54FBD845928}" type="presOf" srcId="{8B6BE861-21AC-40D8-A5D5-1C0D8C271495}" destId="{FB7FF8EE-53C1-424C-AE8A-D2B9D2222C8F}" srcOrd="0" destOrd="0" presId="urn:microsoft.com/office/officeart/2008/layout/NameandTitleOrganizationalChart"/>
    <dgm:cxn modelId="{3A7DAAC9-42D5-4A2B-8D26-5E23EDBD720F}" type="presOf" srcId="{97A67C22-3CA2-49AD-8523-9A0B97597E1E}" destId="{94A3CE87-C587-4B8C-964D-C344154B4F98}" srcOrd="1" destOrd="0" presId="urn:microsoft.com/office/officeart/2008/layout/NameandTitleOrganizationalChart"/>
    <dgm:cxn modelId="{FED5B0CB-3FF6-45D6-804B-FD3D91A2964C}" type="presOf" srcId="{6359008A-9E5B-4681-8648-4206F10C7A74}" destId="{DFC13036-B091-4200-9306-99234144C1C7}" srcOrd="0" destOrd="0" presId="urn:microsoft.com/office/officeart/2008/layout/NameandTitleOrganizationalChart"/>
    <dgm:cxn modelId="{2D7C1FF8-CDE1-428B-BEB5-C06E260F37E5}" type="presOf" srcId="{C8AB03CA-1221-4108-B3DC-38952BA1579E}" destId="{B9E471C2-802A-4D2E-8874-CA5AB7357C15}" srcOrd="0" destOrd="0" presId="urn:microsoft.com/office/officeart/2008/layout/NameandTitleOrganizationalChart"/>
    <dgm:cxn modelId="{F02A283D-93B6-4B63-883D-ED2349298579}" type="presParOf" srcId="{34A07578-A6B1-42E5-97A1-B91AA5F0415D}" destId="{63FE7F28-A8AF-4432-8C97-D7E00F979BCA}" srcOrd="0" destOrd="0" presId="urn:microsoft.com/office/officeart/2008/layout/NameandTitleOrganizationalChart"/>
    <dgm:cxn modelId="{03809CFA-4D01-493F-A491-ED40C3016FCB}" type="presParOf" srcId="{63FE7F28-A8AF-4432-8C97-D7E00F979BCA}" destId="{F78054CE-CD4C-4639-BE19-0607BEC51427}" srcOrd="0" destOrd="0" presId="urn:microsoft.com/office/officeart/2008/layout/NameandTitleOrganizationalChart"/>
    <dgm:cxn modelId="{E9667D4D-3B29-4095-9637-0E9CEBA6244B}" type="presParOf" srcId="{F78054CE-CD4C-4639-BE19-0607BEC51427}" destId="{D8CB54BE-00B3-4E2B-B5B6-5D3405691961}" srcOrd="0" destOrd="0" presId="urn:microsoft.com/office/officeart/2008/layout/NameandTitleOrganizationalChart"/>
    <dgm:cxn modelId="{1494C29D-38FD-4E10-86C3-095AEA3AB66B}" type="presParOf" srcId="{F78054CE-CD4C-4639-BE19-0607BEC51427}" destId="{B40853EE-3CE0-4EF1-B5CB-092DD3DC79A9}" srcOrd="1" destOrd="0" presId="urn:microsoft.com/office/officeart/2008/layout/NameandTitleOrganizationalChart"/>
    <dgm:cxn modelId="{907E4BA9-E71A-4F8A-A006-3128ADFE07A1}" type="presParOf" srcId="{F78054CE-CD4C-4639-BE19-0607BEC51427}" destId="{6309FF79-55CE-42B2-B62E-E5ED1F2339EE}" srcOrd="2" destOrd="0" presId="urn:microsoft.com/office/officeart/2008/layout/NameandTitleOrganizationalChart"/>
    <dgm:cxn modelId="{28677E31-67FF-4882-9F51-D34B58051408}" type="presParOf" srcId="{63FE7F28-A8AF-4432-8C97-D7E00F979BCA}" destId="{563CE27F-44DC-4DD0-8C55-2535133BAEBF}" srcOrd="1" destOrd="0" presId="urn:microsoft.com/office/officeart/2008/layout/NameandTitleOrganizationalChart"/>
    <dgm:cxn modelId="{6A4E087D-E37D-4934-86AC-0DA287D83640}" type="presParOf" srcId="{563CE27F-44DC-4DD0-8C55-2535133BAEBF}" destId="{63CA7C47-CEB0-45AB-8CEC-D1F156072628}" srcOrd="0" destOrd="0" presId="urn:microsoft.com/office/officeart/2008/layout/NameandTitleOrganizationalChart"/>
    <dgm:cxn modelId="{5382EC6D-D438-44B7-9CEF-95DE69C2A1D0}" type="presParOf" srcId="{563CE27F-44DC-4DD0-8C55-2535133BAEBF}" destId="{07F2C427-89BC-4E68-83D0-93EBE629BABD}" srcOrd="1" destOrd="0" presId="urn:microsoft.com/office/officeart/2008/layout/NameandTitleOrganizationalChart"/>
    <dgm:cxn modelId="{3C9D59FF-FA6A-4DFC-83F9-AFDFAE1F2CF3}" type="presParOf" srcId="{07F2C427-89BC-4E68-83D0-93EBE629BABD}" destId="{963DDDF2-B714-419B-B5E3-F43153C8E7ED}" srcOrd="0" destOrd="0" presId="urn:microsoft.com/office/officeart/2008/layout/NameandTitleOrganizationalChart"/>
    <dgm:cxn modelId="{103964F4-F650-4B3D-9674-439157E65EA2}" type="presParOf" srcId="{963DDDF2-B714-419B-B5E3-F43153C8E7ED}" destId="{242B3102-2D5A-4BFA-92EA-423B3097DD83}" srcOrd="0" destOrd="0" presId="urn:microsoft.com/office/officeart/2008/layout/NameandTitleOrganizationalChart"/>
    <dgm:cxn modelId="{22AF87C6-2EDF-4F18-BCA7-B5138D02C2BB}" type="presParOf" srcId="{963DDDF2-B714-419B-B5E3-F43153C8E7ED}" destId="{E23C949C-B0B7-414B-BB32-D7176A124D1D}" srcOrd="1" destOrd="0" presId="urn:microsoft.com/office/officeart/2008/layout/NameandTitleOrganizationalChart"/>
    <dgm:cxn modelId="{DF3D6D17-6888-40C0-8C51-36312C0C454E}" type="presParOf" srcId="{963DDDF2-B714-419B-B5E3-F43153C8E7ED}" destId="{996C2D12-3074-4507-B8EE-297F09FB1A36}" srcOrd="2" destOrd="0" presId="urn:microsoft.com/office/officeart/2008/layout/NameandTitleOrganizationalChart"/>
    <dgm:cxn modelId="{4A25FCE0-DA11-4BAE-A597-EC50FE080D55}" type="presParOf" srcId="{07F2C427-89BC-4E68-83D0-93EBE629BABD}" destId="{6700403F-8ABB-4AFB-8626-D4F6D6D2CEF0}" srcOrd="1" destOrd="0" presId="urn:microsoft.com/office/officeart/2008/layout/NameandTitleOrganizationalChart"/>
    <dgm:cxn modelId="{A4273E58-E597-4C5D-B947-BD845EC20059}" type="presParOf" srcId="{07F2C427-89BC-4E68-83D0-93EBE629BABD}" destId="{A8D4A340-26BF-49CC-AB8B-47B09DB2FC75}" srcOrd="2" destOrd="0" presId="urn:microsoft.com/office/officeart/2008/layout/NameandTitleOrganizationalChart"/>
    <dgm:cxn modelId="{A8AB02EE-5097-4B86-82FC-E3A416FE7931}" type="presParOf" srcId="{563CE27F-44DC-4DD0-8C55-2535133BAEBF}" destId="{91CE1E56-4A1B-4405-AD7D-8E27B549791C}" srcOrd="2" destOrd="0" presId="urn:microsoft.com/office/officeart/2008/layout/NameandTitleOrganizationalChart"/>
    <dgm:cxn modelId="{A157EBA1-1211-4827-BC7D-36CF0D5244D5}" type="presParOf" srcId="{563CE27F-44DC-4DD0-8C55-2535133BAEBF}" destId="{F14135C5-B648-4B45-B37B-09FBC90214FE}" srcOrd="3" destOrd="0" presId="urn:microsoft.com/office/officeart/2008/layout/NameandTitleOrganizationalChart"/>
    <dgm:cxn modelId="{EA6B7F93-BDC0-48B4-8A2F-FD0441A81312}" type="presParOf" srcId="{F14135C5-B648-4B45-B37B-09FBC90214FE}" destId="{F5F1EF80-8BE2-4449-86F0-E2F9E8187951}" srcOrd="0" destOrd="0" presId="urn:microsoft.com/office/officeart/2008/layout/NameandTitleOrganizationalChart"/>
    <dgm:cxn modelId="{40EDE242-7C93-4E23-822B-F0514FDD0E67}" type="presParOf" srcId="{F5F1EF80-8BE2-4449-86F0-E2F9E8187951}" destId="{3BF4F340-38DA-4139-857E-6AE3D7E808EE}" srcOrd="0" destOrd="0" presId="urn:microsoft.com/office/officeart/2008/layout/NameandTitleOrganizationalChart"/>
    <dgm:cxn modelId="{F9A4E6AC-8A9E-4666-A4B6-4B9502791093}" type="presParOf" srcId="{F5F1EF80-8BE2-4449-86F0-E2F9E8187951}" destId="{4909AAAA-C91C-40F9-A67F-0DFA5F3BE84F}" srcOrd="1" destOrd="0" presId="urn:microsoft.com/office/officeart/2008/layout/NameandTitleOrganizationalChart"/>
    <dgm:cxn modelId="{78C23D25-78D9-4508-B026-24974F32AEA6}" type="presParOf" srcId="{F5F1EF80-8BE2-4449-86F0-E2F9E8187951}" destId="{85D1B92C-ED43-48AF-9E3F-C93FC6C5DDB3}" srcOrd="2" destOrd="0" presId="urn:microsoft.com/office/officeart/2008/layout/NameandTitleOrganizationalChart"/>
    <dgm:cxn modelId="{58EB06CE-2101-456B-8A94-1D1782D36600}" type="presParOf" srcId="{F14135C5-B648-4B45-B37B-09FBC90214FE}" destId="{03C541E0-F686-4713-8E91-3B8D31096556}" srcOrd="1" destOrd="0" presId="urn:microsoft.com/office/officeart/2008/layout/NameandTitleOrganizationalChart"/>
    <dgm:cxn modelId="{6F4262AA-C026-4DC5-BACF-6A8732263638}" type="presParOf" srcId="{F14135C5-B648-4B45-B37B-09FBC90214FE}" destId="{52A5AEBE-89BE-4647-9A0F-F0D74518F9A2}" srcOrd="2" destOrd="0" presId="urn:microsoft.com/office/officeart/2008/layout/NameandTitleOrganizationalChart"/>
    <dgm:cxn modelId="{10F77FCE-BFAB-4581-9BA4-B7CF9D7A0575}" type="presParOf" srcId="{563CE27F-44DC-4DD0-8C55-2535133BAEBF}" destId="{B9E471C2-802A-4D2E-8874-CA5AB7357C15}" srcOrd="4" destOrd="0" presId="urn:microsoft.com/office/officeart/2008/layout/NameandTitleOrganizationalChart"/>
    <dgm:cxn modelId="{0C603B94-4C25-400A-8365-FFEC67FFDAC5}" type="presParOf" srcId="{563CE27F-44DC-4DD0-8C55-2535133BAEBF}" destId="{ABCDE48B-547C-4030-A078-7DBCCD2FEEE4}" srcOrd="5" destOrd="0" presId="urn:microsoft.com/office/officeart/2008/layout/NameandTitleOrganizationalChart"/>
    <dgm:cxn modelId="{B0188CDF-925E-46F9-8C0F-9D05A71E510F}" type="presParOf" srcId="{ABCDE48B-547C-4030-A078-7DBCCD2FEEE4}" destId="{E5F58145-EC09-46B4-BB74-A7C639F639D6}" srcOrd="0" destOrd="0" presId="urn:microsoft.com/office/officeart/2008/layout/NameandTitleOrganizationalChart"/>
    <dgm:cxn modelId="{AEE27E86-5AFD-4252-ABE1-6F05964A2BB5}" type="presParOf" srcId="{E5F58145-EC09-46B4-BB74-A7C639F639D6}" destId="{FEDD742C-98CE-4C66-8E10-0769A1D2371C}" srcOrd="0" destOrd="0" presId="urn:microsoft.com/office/officeart/2008/layout/NameandTitleOrganizationalChart"/>
    <dgm:cxn modelId="{6053C820-9C85-4FEF-B651-6644B5B9B762}" type="presParOf" srcId="{E5F58145-EC09-46B4-BB74-A7C639F639D6}" destId="{DFC13036-B091-4200-9306-99234144C1C7}" srcOrd="1" destOrd="0" presId="urn:microsoft.com/office/officeart/2008/layout/NameandTitleOrganizationalChart"/>
    <dgm:cxn modelId="{7EE11A0F-852A-4738-AEFB-EEA65678E5FC}" type="presParOf" srcId="{E5F58145-EC09-46B4-BB74-A7C639F639D6}" destId="{A4067C10-BF13-4DC7-8048-CCF0C10960AC}" srcOrd="2" destOrd="0" presId="urn:microsoft.com/office/officeart/2008/layout/NameandTitleOrganizationalChart"/>
    <dgm:cxn modelId="{9CC0B122-51A2-4542-898F-4902C0DB1E08}" type="presParOf" srcId="{ABCDE48B-547C-4030-A078-7DBCCD2FEEE4}" destId="{770CAF2B-F557-4C31-BD13-1451687BC7AC}" srcOrd="1" destOrd="0" presId="urn:microsoft.com/office/officeart/2008/layout/NameandTitleOrganizationalChart"/>
    <dgm:cxn modelId="{CF4A3FA3-59F9-43E0-A3F3-13636AD4DDA2}" type="presParOf" srcId="{ABCDE48B-547C-4030-A078-7DBCCD2FEEE4}" destId="{68E90413-8A51-43BE-94EB-7CBA5D1B2773}" srcOrd="2" destOrd="0" presId="urn:microsoft.com/office/officeart/2008/layout/NameandTitleOrganizationalChart"/>
    <dgm:cxn modelId="{D54FF30C-9CD7-4E13-874A-E82DF8151E0C}" type="presParOf" srcId="{63FE7F28-A8AF-4432-8C97-D7E00F979BCA}" destId="{7DBABEDA-79D9-4737-B567-8B379DAF64C5}" srcOrd="2" destOrd="0" presId="urn:microsoft.com/office/officeart/2008/layout/NameandTitleOrganizationalChart"/>
    <dgm:cxn modelId="{553E827E-C884-4773-B4D6-9F6C38F076FB}" type="presParOf" srcId="{7DBABEDA-79D9-4737-B567-8B379DAF64C5}" destId="{FB7FF8EE-53C1-424C-AE8A-D2B9D2222C8F}" srcOrd="0" destOrd="0" presId="urn:microsoft.com/office/officeart/2008/layout/NameandTitleOrganizationalChart"/>
    <dgm:cxn modelId="{CC7DA6C5-33AB-4BF4-B677-C5D360990EB0}" type="presParOf" srcId="{7DBABEDA-79D9-4737-B567-8B379DAF64C5}" destId="{3678AD7A-460B-490B-8E1D-17EC51C8BCB9}" srcOrd="1" destOrd="0" presId="urn:microsoft.com/office/officeart/2008/layout/NameandTitleOrganizationalChart"/>
    <dgm:cxn modelId="{3E4C5328-26AE-433A-8917-2B733955E6E3}" type="presParOf" srcId="{3678AD7A-460B-490B-8E1D-17EC51C8BCB9}" destId="{51BD2E11-B654-4F54-9C5E-4D2D31A31BB8}" srcOrd="0" destOrd="0" presId="urn:microsoft.com/office/officeart/2008/layout/NameandTitleOrganizationalChart"/>
    <dgm:cxn modelId="{F2C55153-638A-4862-9B14-8531DE1B2E0D}" type="presParOf" srcId="{51BD2E11-B654-4F54-9C5E-4D2D31A31BB8}" destId="{F68B91FB-0E87-4458-8069-327741DE9335}" srcOrd="0" destOrd="0" presId="urn:microsoft.com/office/officeart/2008/layout/NameandTitleOrganizationalChart"/>
    <dgm:cxn modelId="{FAC8EF62-D868-43FF-84B2-35EE62F9B6BF}" type="presParOf" srcId="{51BD2E11-B654-4F54-9C5E-4D2D31A31BB8}" destId="{83BBF8CC-6800-4EB0-8AF7-272143E171FA}" srcOrd="1" destOrd="0" presId="urn:microsoft.com/office/officeart/2008/layout/NameandTitleOrganizationalChart"/>
    <dgm:cxn modelId="{A2E882B3-B3EB-46FB-BC63-115C155B165E}" type="presParOf" srcId="{51BD2E11-B654-4F54-9C5E-4D2D31A31BB8}" destId="{94A3CE87-C587-4B8C-964D-C344154B4F98}" srcOrd="2" destOrd="0" presId="urn:microsoft.com/office/officeart/2008/layout/NameandTitleOrganizationalChart"/>
    <dgm:cxn modelId="{36D1FB26-E19D-445B-98F6-D6E73A3874D2}" type="presParOf" srcId="{3678AD7A-460B-490B-8E1D-17EC51C8BCB9}" destId="{D562C3BD-B97F-4F75-A1DC-0DE15C0C1DCC}" srcOrd="1" destOrd="0" presId="urn:microsoft.com/office/officeart/2008/layout/NameandTitleOrganizationalChart"/>
    <dgm:cxn modelId="{647C163F-C477-4AC8-A1A0-91939E8E5F9E}" type="presParOf" srcId="{3678AD7A-460B-490B-8E1D-17EC51C8BCB9}" destId="{2401851C-C8FD-4AE3-8202-1A526FD7C1AB}" srcOrd="2" destOrd="0" presId="urn:microsoft.com/office/officeart/2008/layout/NameandTitleOrganizationalChar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F47986-1B48-4487-87B6-676034FFD98C}" type="doc">
      <dgm:prSet loTypeId="urn:microsoft.com/office/officeart/2005/8/layout/pyramid2" loCatId="pyramid" qsTypeId="urn:microsoft.com/office/officeart/2005/8/quickstyle/simple1" qsCatId="simple" csTypeId="urn:microsoft.com/office/officeart/2005/8/colors/accent1_2" csCatId="accent1" phldr="1"/>
      <dgm:spPr/>
    </dgm:pt>
    <dgm:pt modelId="{0923B7E8-C0AF-4932-9CB3-169EACCC04B8}">
      <dgm:prSet phldrT="[Text]"/>
      <dgm:spPr>
        <a:xfrm>
          <a:off x="1259919" y="175243"/>
          <a:ext cx="1132998" cy="412618"/>
        </a:xfrm>
        <a:solidFill>
          <a:schemeClr val="accent1">
            <a:lumMod val="40000"/>
            <a:lumOff val="60000"/>
            <a:alpha val="90000"/>
          </a:schemeClr>
        </a:solidFill>
        <a:ln w="9525" cap="flat" cmpd="sng" algn="ctr">
          <a:solidFill>
            <a:schemeClr val="tx1"/>
          </a:solidFill>
          <a:prstDash val="solid"/>
          <a:miter lim="800000"/>
        </a:ln>
        <a:effectLst/>
      </dgm:spPr>
      <dgm:t>
        <a:bodyPr/>
        <a:lstStyle/>
        <a:p>
          <a:endParaRPr lang="en-US" dirty="0">
            <a:solidFill>
              <a:sysClr val="windowText" lastClr="000000">
                <a:hueOff val="0"/>
                <a:satOff val="0"/>
                <a:lumOff val="0"/>
                <a:alphaOff val="0"/>
              </a:sysClr>
            </a:solidFill>
            <a:latin typeface="Calibri" panose="020F0502020204030204"/>
            <a:ea typeface="+mn-ea"/>
            <a:cs typeface="+mn-cs"/>
          </a:endParaRPr>
        </a:p>
      </dgm:t>
    </dgm:pt>
    <dgm:pt modelId="{468C3E2B-92BC-4F32-AED8-32CC87B1BACC}" type="parTrans" cxnId="{8E510666-0359-4892-84CD-371CF1304303}">
      <dgm:prSet/>
      <dgm:spPr/>
      <dgm:t>
        <a:bodyPr/>
        <a:lstStyle/>
        <a:p>
          <a:endParaRPr lang="en-US"/>
        </a:p>
      </dgm:t>
    </dgm:pt>
    <dgm:pt modelId="{BC01423C-F7FC-4481-8D86-AAA77C2C5604}" type="sibTrans" cxnId="{8E510666-0359-4892-84CD-371CF1304303}">
      <dgm:prSet/>
      <dgm:spPr/>
      <dgm:t>
        <a:bodyPr/>
        <a:lstStyle/>
        <a:p>
          <a:endParaRPr lang="en-US"/>
        </a:p>
      </dgm:t>
    </dgm:pt>
    <dgm:pt modelId="{F9558007-82E1-47ED-A72A-379AF21B5D16}">
      <dgm:prSet phldrT="[Text]"/>
      <dgm:spPr>
        <a:xfrm>
          <a:off x="1259919" y="639439"/>
          <a:ext cx="1132998" cy="412618"/>
        </a:xfrm>
        <a:solidFill>
          <a:schemeClr val="accent4">
            <a:lumMod val="40000"/>
            <a:lumOff val="60000"/>
            <a:alpha val="90000"/>
          </a:schemeClr>
        </a:solidFill>
        <a:ln w="12700" cap="flat" cmpd="sng" algn="ctr">
          <a:solidFill>
            <a:schemeClr val="tx1"/>
          </a:solidFill>
          <a:prstDash val="solid"/>
          <a:miter lim="800000"/>
        </a:ln>
        <a:effectLst/>
      </dgm:spPr>
      <dgm:t>
        <a:bodyPr/>
        <a:lstStyle/>
        <a:p>
          <a:endParaRPr lang="en-US" dirty="0">
            <a:solidFill>
              <a:sysClr val="windowText" lastClr="000000">
                <a:hueOff val="0"/>
                <a:satOff val="0"/>
                <a:lumOff val="0"/>
                <a:alphaOff val="0"/>
              </a:sysClr>
            </a:solidFill>
            <a:latin typeface="Calibri" panose="020F0502020204030204"/>
            <a:ea typeface="+mn-ea"/>
            <a:cs typeface="+mn-cs"/>
          </a:endParaRPr>
        </a:p>
      </dgm:t>
    </dgm:pt>
    <dgm:pt modelId="{52F6B582-5365-4018-896F-609DD29BAA9E}" type="parTrans" cxnId="{F3DB5BB7-0A26-4C8A-BCF9-4BA84DB9BDA1}">
      <dgm:prSet/>
      <dgm:spPr/>
      <dgm:t>
        <a:bodyPr/>
        <a:lstStyle/>
        <a:p>
          <a:endParaRPr lang="en-US"/>
        </a:p>
      </dgm:t>
    </dgm:pt>
    <dgm:pt modelId="{DC6A85DC-1B3A-49E1-BCED-CDC704AE243D}" type="sibTrans" cxnId="{F3DB5BB7-0A26-4C8A-BCF9-4BA84DB9BDA1}">
      <dgm:prSet/>
      <dgm:spPr/>
      <dgm:t>
        <a:bodyPr/>
        <a:lstStyle/>
        <a:p>
          <a:endParaRPr lang="en-US"/>
        </a:p>
      </dgm:t>
    </dgm:pt>
    <dgm:pt modelId="{1DD0C79D-7150-4E54-85A0-27EEC960037D}">
      <dgm:prSet phldrT="[Text]"/>
      <dgm:spPr>
        <a:xfrm>
          <a:off x="1259919" y="1103635"/>
          <a:ext cx="1132998" cy="412618"/>
        </a:xfrm>
        <a:solidFill>
          <a:schemeClr val="bg1">
            <a:lumMod val="75000"/>
            <a:alpha val="90000"/>
          </a:schemeClr>
        </a:solidFill>
        <a:ln w="12700" cap="flat" cmpd="sng" algn="ctr">
          <a:solidFill>
            <a:schemeClr val="tx1"/>
          </a:solidFill>
          <a:prstDash val="solid"/>
          <a:miter lim="800000"/>
        </a:ln>
        <a:effectLst/>
      </dgm:spPr>
      <dgm:t>
        <a:bodyPr/>
        <a:lstStyle/>
        <a:p>
          <a:endParaRPr lang="en-US" dirty="0">
            <a:solidFill>
              <a:sysClr val="windowText" lastClr="000000">
                <a:hueOff val="0"/>
                <a:satOff val="0"/>
                <a:lumOff val="0"/>
                <a:alphaOff val="0"/>
              </a:sysClr>
            </a:solidFill>
            <a:latin typeface="Calibri" panose="020F0502020204030204"/>
            <a:ea typeface="+mn-ea"/>
            <a:cs typeface="+mn-cs"/>
          </a:endParaRPr>
        </a:p>
      </dgm:t>
    </dgm:pt>
    <dgm:pt modelId="{DBDD2E07-A826-4C43-B9CC-2C9736A8AE86}" type="parTrans" cxnId="{F6F784D2-77FA-43F4-AE95-4C4A423C6451}">
      <dgm:prSet/>
      <dgm:spPr/>
      <dgm:t>
        <a:bodyPr/>
        <a:lstStyle/>
        <a:p>
          <a:endParaRPr lang="en-US"/>
        </a:p>
      </dgm:t>
    </dgm:pt>
    <dgm:pt modelId="{B8684F4B-7255-4379-827C-B1BBB9E565F0}" type="sibTrans" cxnId="{F6F784D2-77FA-43F4-AE95-4C4A423C6451}">
      <dgm:prSet/>
      <dgm:spPr/>
      <dgm:t>
        <a:bodyPr/>
        <a:lstStyle/>
        <a:p>
          <a:endParaRPr lang="en-US"/>
        </a:p>
      </dgm:t>
    </dgm:pt>
    <dgm:pt modelId="{672FDCA8-99C3-488B-97A2-EFC82D37FD4B}" type="pres">
      <dgm:prSet presAssocID="{04F47986-1B48-4487-87B6-676034FFD98C}" presName="compositeShape" presStyleCnt="0">
        <dgm:presLayoutVars>
          <dgm:dir/>
          <dgm:resizeHandles/>
        </dgm:presLayoutVars>
      </dgm:prSet>
      <dgm:spPr/>
    </dgm:pt>
    <dgm:pt modelId="{5B75B6A2-8887-4F60-9C6B-8F3372FE3C69}" type="pres">
      <dgm:prSet presAssocID="{04F47986-1B48-4487-87B6-676034FFD98C}" presName="pyramid" presStyleLbl="node1" presStyleIdx="0" presStyleCnt="1" custScaleX="99672" custLinFactY="111055" custLinFactNeighborX="-17085" custLinFactNeighborY="200000"/>
      <dgm:spPr>
        <a:xfrm>
          <a:off x="90577" y="0"/>
          <a:ext cx="1743075" cy="1743075"/>
        </a:xfrm>
        <a:prstGeom prst="triangle">
          <a:avLst/>
        </a:prstGeom>
        <a:solidFill>
          <a:schemeClr val="accent6">
            <a:lumMod val="60000"/>
            <a:lumOff val="40000"/>
          </a:schemeClr>
        </a:solidFill>
        <a:ln w="57150" cap="flat" cmpd="sng" algn="ctr">
          <a:solidFill>
            <a:schemeClr val="tx1"/>
          </a:solidFill>
          <a:prstDash val="solid"/>
          <a:miter lim="800000"/>
        </a:ln>
        <a:effectLst/>
      </dgm:spPr>
    </dgm:pt>
    <dgm:pt modelId="{58F1E379-7CA2-49AA-A061-6AF2308CC503}" type="pres">
      <dgm:prSet presAssocID="{04F47986-1B48-4487-87B6-676034FFD98C}" presName="theList" presStyleCnt="0"/>
      <dgm:spPr/>
    </dgm:pt>
    <dgm:pt modelId="{69F9112F-0DD9-4885-B179-1B43901D2CE2}" type="pres">
      <dgm:prSet presAssocID="{0923B7E8-C0AF-4932-9CB3-169EACCC04B8}" presName="aNode" presStyleLbl="fgAcc1" presStyleIdx="0" presStyleCnt="3">
        <dgm:presLayoutVars>
          <dgm:bulletEnabled val="1"/>
        </dgm:presLayoutVars>
      </dgm:prSet>
      <dgm:spPr>
        <a:prstGeom prst="roundRect">
          <a:avLst/>
        </a:prstGeom>
      </dgm:spPr>
    </dgm:pt>
    <dgm:pt modelId="{CCB9FE07-E27F-4F23-AD72-EFD70D262090}" type="pres">
      <dgm:prSet presAssocID="{0923B7E8-C0AF-4932-9CB3-169EACCC04B8}" presName="aSpace" presStyleCnt="0"/>
      <dgm:spPr/>
    </dgm:pt>
    <dgm:pt modelId="{FB5373E8-7D87-423F-ABE5-852C817D5593}" type="pres">
      <dgm:prSet presAssocID="{F9558007-82E1-47ED-A72A-379AF21B5D16}" presName="aNode" presStyleLbl="fgAcc1" presStyleIdx="1" presStyleCnt="3">
        <dgm:presLayoutVars>
          <dgm:bulletEnabled val="1"/>
        </dgm:presLayoutVars>
      </dgm:prSet>
      <dgm:spPr>
        <a:prstGeom prst="roundRect">
          <a:avLst/>
        </a:prstGeom>
      </dgm:spPr>
    </dgm:pt>
    <dgm:pt modelId="{F7D5F793-F816-4823-BCCF-F69E65D9F1F7}" type="pres">
      <dgm:prSet presAssocID="{F9558007-82E1-47ED-A72A-379AF21B5D16}" presName="aSpace" presStyleCnt="0"/>
      <dgm:spPr/>
    </dgm:pt>
    <dgm:pt modelId="{657CF167-D1AD-490B-B2D7-F4A085C72AC6}" type="pres">
      <dgm:prSet presAssocID="{1DD0C79D-7150-4E54-85A0-27EEC960037D}" presName="aNode" presStyleLbl="fgAcc1" presStyleIdx="2" presStyleCnt="3">
        <dgm:presLayoutVars>
          <dgm:bulletEnabled val="1"/>
        </dgm:presLayoutVars>
      </dgm:prSet>
      <dgm:spPr>
        <a:prstGeom prst="roundRect">
          <a:avLst/>
        </a:prstGeom>
      </dgm:spPr>
    </dgm:pt>
    <dgm:pt modelId="{1B329146-BA0E-40C9-A119-6355AA3B828F}" type="pres">
      <dgm:prSet presAssocID="{1DD0C79D-7150-4E54-85A0-27EEC960037D}" presName="aSpace" presStyleCnt="0"/>
      <dgm:spPr/>
    </dgm:pt>
  </dgm:ptLst>
  <dgm:cxnLst>
    <dgm:cxn modelId="{5C85B800-777E-4DD2-A713-B8C58561255D}" type="presOf" srcId="{04F47986-1B48-4487-87B6-676034FFD98C}" destId="{672FDCA8-99C3-488B-97A2-EFC82D37FD4B}" srcOrd="0" destOrd="0" presId="urn:microsoft.com/office/officeart/2005/8/layout/pyramid2"/>
    <dgm:cxn modelId="{56615A07-CFBA-40E6-9D05-7F8EA486022C}" type="presOf" srcId="{F9558007-82E1-47ED-A72A-379AF21B5D16}" destId="{FB5373E8-7D87-423F-ABE5-852C817D5593}" srcOrd="0" destOrd="0" presId="urn:microsoft.com/office/officeart/2005/8/layout/pyramid2"/>
    <dgm:cxn modelId="{8E510666-0359-4892-84CD-371CF1304303}" srcId="{04F47986-1B48-4487-87B6-676034FFD98C}" destId="{0923B7E8-C0AF-4932-9CB3-169EACCC04B8}" srcOrd="0" destOrd="0" parTransId="{468C3E2B-92BC-4F32-AED8-32CC87B1BACC}" sibTransId="{BC01423C-F7FC-4481-8D86-AAA77C2C5604}"/>
    <dgm:cxn modelId="{CADF5A68-208D-404A-992C-F14060C31819}" type="presOf" srcId="{1DD0C79D-7150-4E54-85A0-27EEC960037D}" destId="{657CF167-D1AD-490B-B2D7-F4A085C72AC6}" srcOrd="0" destOrd="0" presId="urn:microsoft.com/office/officeart/2005/8/layout/pyramid2"/>
    <dgm:cxn modelId="{F3DB5BB7-0A26-4C8A-BCF9-4BA84DB9BDA1}" srcId="{04F47986-1B48-4487-87B6-676034FFD98C}" destId="{F9558007-82E1-47ED-A72A-379AF21B5D16}" srcOrd="1" destOrd="0" parTransId="{52F6B582-5365-4018-896F-609DD29BAA9E}" sibTransId="{DC6A85DC-1B3A-49E1-BCED-CDC704AE243D}"/>
    <dgm:cxn modelId="{F6F784D2-77FA-43F4-AE95-4C4A423C6451}" srcId="{04F47986-1B48-4487-87B6-676034FFD98C}" destId="{1DD0C79D-7150-4E54-85A0-27EEC960037D}" srcOrd="2" destOrd="0" parTransId="{DBDD2E07-A826-4C43-B9CC-2C9736A8AE86}" sibTransId="{B8684F4B-7255-4379-827C-B1BBB9E565F0}"/>
    <dgm:cxn modelId="{A59110D6-AEED-4207-90A4-11B7E58C0BEB}" type="presOf" srcId="{0923B7E8-C0AF-4932-9CB3-169EACCC04B8}" destId="{69F9112F-0DD9-4885-B179-1B43901D2CE2}" srcOrd="0" destOrd="0" presId="urn:microsoft.com/office/officeart/2005/8/layout/pyramid2"/>
    <dgm:cxn modelId="{CFBF754B-10BA-4734-B412-C798B3CD5163}" type="presParOf" srcId="{672FDCA8-99C3-488B-97A2-EFC82D37FD4B}" destId="{5B75B6A2-8887-4F60-9C6B-8F3372FE3C69}" srcOrd="0" destOrd="0" presId="urn:microsoft.com/office/officeart/2005/8/layout/pyramid2"/>
    <dgm:cxn modelId="{4529FE32-AB2F-4570-9CFD-1805D8C6D8D7}" type="presParOf" srcId="{672FDCA8-99C3-488B-97A2-EFC82D37FD4B}" destId="{58F1E379-7CA2-49AA-A061-6AF2308CC503}" srcOrd="1" destOrd="0" presId="urn:microsoft.com/office/officeart/2005/8/layout/pyramid2"/>
    <dgm:cxn modelId="{BFF00782-7B98-4ED4-89FF-756139C5DAB6}" type="presParOf" srcId="{58F1E379-7CA2-49AA-A061-6AF2308CC503}" destId="{69F9112F-0DD9-4885-B179-1B43901D2CE2}" srcOrd="0" destOrd="0" presId="urn:microsoft.com/office/officeart/2005/8/layout/pyramid2"/>
    <dgm:cxn modelId="{6FFEE027-DAAB-4272-8E15-B9611AA77833}" type="presParOf" srcId="{58F1E379-7CA2-49AA-A061-6AF2308CC503}" destId="{CCB9FE07-E27F-4F23-AD72-EFD70D262090}" srcOrd="1" destOrd="0" presId="urn:microsoft.com/office/officeart/2005/8/layout/pyramid2"/>
    <dgm:cxn modelId="{BD22592C-89F9-462F-B3C2-F27299CD4668}" type="presParOf" srcId="{58F1E379-7CA2-49AA-A061-6AF2308CC503}" destId="{FB5373E8-7D87-423F-ABE5-852C817D5593}" srcOrd="2" destOrd="0" presId="urn:microsoft.com/office/officeart/2005/8/layout/pyramid2"/>
    <dgm:cxn modelId="{DCDE0FCA-9E1F-4433-B937-32111143FF5F}" type="presParOf" srcId="{58F1E379-7CA2-49AA-A061-6AF2308CC503}" destId="{F7D5F793-F816-4823-BCCF-F69E65D9F1F7}" srcOrd="3" destOrd="0" presId="urn:microsoft.com/office/officeart/2005/8/layout/pyramid2"/>
    <dgm:cxn modelId="{100A7214-0293-4BE3-A198-FAADA0F02697}" type="presParOf" srcId="{58F1E379-7CA2-49AA-A061-6AF2308CC503}" destId="{657CF167-D1AD-490B-B2D7-F4A085C72AC6}" srcOrd="4" destOrd="0" presId="urn:microsoft.com/office/officeart/2005/8/layout/pyramid2"/>
    <dgm:cxn modelId="{61D24C74-B96F-46C2-BB22-FF6FFDAF787E}" type="presParOf" srcId="{58F1E379-7CA2-49AA-A061-6AF2308CC503}" destId="{1B329146-BA0E-40C9-A119-6355AA3B828F}" srcOrd="5" destOrd="0" presId="urn:microsoft.com/office/officeart/2005/8/layout/pyramid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7FF8EE-53C1-424C-AE8A-D2B9D2222C8F}">
      <dsp:nvSpPr>
        <dsp:cNvPr id="0" name=""/>
        <dsp:cNvSpPr/>
      </dsp:nvSpPr>
      <dsp:spPr>
        <a:xfrm>
          <a:off x="1255120" y="464314"/>
          <a:ext cx="125470" cy="409906"/>
        </a:xfrm>
        <a:custGeom>
          <a:avLst/>
          <a:gdLst/>
          <a:ahLst/>
          <a:cxnLst/>
          <a:rect l="0" t="0" r="0" b="0"/>
          <a:pathLst>
            <a:path>
              <a:moveTo>
                <a:pt x="125470" y="0"/>
              </a:moveTo>
              <a:lnTo>
                <a:pt x="125470" y="409906"/>
              </a:lnTo>
              <a:lnTo>
                <a:pt x="0" y="4099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E471C2-802A-4D2E-8874-CA5AB7357C15}">
      <dsp:nvSpPr>
        <dsp:cNvPr id="0" name=""/>
        <dsp:cNvSpPr/>
      </dsp:nvSpPr>
      <dsp:spPr>
        <a:xfrm>
          <a:off x="1380591" y="464314"/>
          <a:ext cx="985506" cy="819812"/>
        </a:xfrm>
        <a:custGeom>
          <a:avLst/>
          <a:gdLst/>
          <a:ahLst/>
          <a:cxnLst/>
          <a:rect l="0" t="0" r="0" b="0"/>
          <a:pathLst>
            <a:path>
              <a:moveTo>
                <a:pt x="0" y="0"/>
              </a:moveTo>
              <a:lnTo>
                <a:pt x="0" y="731069"/>
              </a:lnTo>
              <a:lnTo>
                <a:pt x="985506" y="731069"/>
              </a:lnTo>
              <a:lnTo>
                <a:pt x="985506" y="8198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CE1E56-4A1B-4405-AD7D-8E27B549791C}">
      <dsp:nvSpPr>
        <dsp:cNvPr id="0" name=""/>
        <dsp:cNvSpPr/>
      </dsp:nvSpPr>
      <dsp:spPr>
        <a:xfrm>
          <a:off x="1334871" y="464314"/>
          <a:ext cx="91440" cy="819812"/>
        </a:xfrm>
        <a:custGeom>
          <a:avLst/>
          <a:gdLst/>
          <a:ahLst/>
          <a:cxnLst/>
          <a:rect l="0" t="0" r="0" b="0"/>
          <a:pathLst>
            <a:path>
              <a:moveTo>
                <a:pt x="45720" y="0"/>
              </a:moveTo>
              <a:lnTo>
                <a:pt x="45720" y="8198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CA7C47-CEB0-45AB-8CEC-D1F156072628}">
      <dsp:nvSpPr>
        <dsp:cNvPr id="0" name=""/>
        <dsp:cNvSpPr/>
      </dsp:nvSpPr>
      <dsp:spPr>
        <a:xfrm>
          <a:off x="395085" y="464314"/>
          <a:ext cx="985506" cy="819812"/>
        </a:xfrm>
        <a:custGeom>
          <a:avLst/>
          <a:gdLst/>
          <a:ahLst/>
          <a:cxnLst/>
          <a:rect l="0" t="0" r="0" b="0"/>
          <a:pathLst>
            <a:path>
              <a:moveTo>
                <a:pt x="985506" y="0"/>
              </a:moveTo>
              <a:lnTo>
                <a:pt x="985506" y="731069"/>
              </a:lnTo>
              <a:lnTo>
                <a:pt x="0" y="731069"/>
              </a:lnTo>
              <a:lnTo>
                <a:pt x="0" y="8198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CB54BE-00B3-4E2B-B5B6-5D3405691961}">
      <dsp:nvSpPr>
        <dsp:cNvPr id="0" name=""/>
        <dsp:cNvSpPr/>
      </dsp:nvSpPr>
      <dsp:spPr>
        <a:xfrm>
          <a:off x="1013309" y="83989"/>
          <a:ext cx="734564" cy="380325"/>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53668"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a:off x="1013309" y="83989"/>
        <a:ext cx="734564" cy="380325"/>
      </dsp:txXfrm>
    </dsp:sp>
    <dsp:sp modelId="{B40853EE-3CE0-4EF1-B5CB-092DD3DC79A9}">
      <dsp:nvSpPr>
        <dsp:cNvPr id="0" name=""/>
        <dsp:cNvSpPr/>
      </dsp:nvSpPr>
      <dsp:spPr>
        <a:xfrm>
          <a:off x="1160222" y="379798"/>
          <a:ext cx="661108" cy="1267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5080" rIns="20320" bIns="5080" numCol="1" spcCol="1270" anchor="ctr" anchorCtr="0">
          <a:noAutofit/>
        </a:bodyPr>
        <a:lstStyle/>
        <a:p>
          <a:pPr marL="0" lvl="0" indent="0" algn="r" defTabSz="355600">
            <a:lnSpc>
              <a:spcPct val="90000"/>
            </a:lnSpc>
            <a:spcBef>
              <a:spcPct val="0"/>
            </a:spcBef>
            <a:spcAft>
              <a:spcPct val="35000"/>
            </a:spcAft>
            <a:buNone/>
          </a:pPr>
          <a:endParaRPr lang="en-US" sz="800" kern="1200" dirty="0"/>
        </a:p>
      </dsp:txBody>
      <dsp:txXfrm>
        <a:off x="1160222" y="379798"/>
        <a:ext cx="661108" cy="126775"/>
      </dsp:txXfrm>
    </dsp:sp>
    <dsp:sp modelId="{242B3102-2D5A-4BFA-92EA-423B3097DD83}">
      <dsp:nvSpPr>
        <dsp:cNvPr id="0" name=""/>
        <dsp:cNvSpPr/>
      </dsp:nvSpPr>
      <dsp:spPr>
        <a:xfrm>
          <a:off x="27802" y="1284126"/>
          <a:ext cx="734564" cy="38032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53668"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a:off x="27802" y="1284126"/>
        <a:ext cx="734564" cy="380325"/>
      </dsp:txXfrm>
    </dsp:sp>
    <dsp:sp modelId="{E23C949C-B0B7-414B-BB32-D7176A124D1D}">
      <dsp:nvSpPr>
        <dsp:cNvPr id="0" name=""/>
        <dsp:cNvSpPr/>
      </dsp:nvSpPr>
      <dsp:spPr>
        <a:xfrm>
          <a:off x="174715" y="1579935"/>
          <a:ext cx="661108" cy="1267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5080" rIns="20320" bIns="5080" numCol="1" spcCol="1270" anchor="ctr" anchorCtr="0">
          <a:noAutofit/>
        </a:bodyPr>
        <a:lstStyle/>
        <a:p>
          <a:pPr marL="0" lvl="0" indent="0" algn="r" defTabSz="355600">
            <a:lnSpc>
              <a:spcPct val="90000"/>
            </a:lnSpc>
            <a:spcBef>
              <a:spcPct val="0"/>
            </a:spcBef>
            <a:spcAft>
              <a:spcPct val="35000"/>
            </a:spcAft>
            <a:buNone/>
          </a:pPr>
          <a:endParaRPr lang="en-US" sz="800" kern="1200" dirty="0"/>
        </a:p>
      </dsp:txBody>
      <dsp:txXfrm>
        <a:off x="174715" y="1579935"/>
        <a:ext cx="661108" cy="126775"/>
      </dsp:txXfrm>
    </dsp:sp>
    <dsp:sp modelId="{3BF4F340-38DA-4139-857E-6AE3D7E808EE}">
      <dsp:nvSpPr>
        <dsp:cNvPr id="0" name=""/>
        <dsp:cNvSpPr/>
      </dsp:nvSpPr>
      <dsp:spPr>
        <a:xfrm>
          <a:off x="1013309" y="1284126"/>
          <a:ext cx="734564" cy="38032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53668"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a:off x="1013309" y="1284126"/>
        <a:ext cx="734564" cy="380325"/>
      </dsp:txXfrm>
    </dsp:sp>
    <dsp:sp modelId="{4909AAAA-C91C-40F9-A67F-0DFA5F3BE84F}">
      <dsp:nvSpPr>
        <dsp:cNvPr id="0" name=""/>
        <dsp:cNvSpPr/>
      </dsp:nvSpPr>
      <dsp:spPr>
        <a:xfrm>
          <a:off x="1160222" y="1579935"/>
          <a:ext cx="661108" cy="1267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5080" rIns="20320" bIns="5080" numCol="1" spcCol="1270" anchor="ctr" anchorCtr="0">
          <a:noAutofit/>
        </a:bodyPr>
        <a:lstStyle/>
        <a:p>
          <a:pPr marL="0" lvl="0" indent="0" algn="r" defTabSz="355600">
            <a:lnSpc>
              <a:spcPct val="90000"/>
            </a:lnSpc>
            <a:spcBef>
              <a:spcPct val="0"/>
            </a:spcBef>
            <a:spcAft>
              <a:spcPct val="35000"/>
            </a:spcAft>
            <a:buNone/>
          </a:pPr>
          <a:endParaRPr lang="en-US" sz="800" kern="1200" dirty="0"/>
        </a:p>
      </dsp:txBody>
      <dsp:txXfrm>
        <a:off x="1160222" y="1579935"/>
        <a:ext cx="661108" cy="126775"/>
      </dsp:txXfrm>
    </dsp:sp>
    <dsp:sp modelId="{FEDD742C-98CE-4C66-8E10-0769A1D2371C}">
      <dsp:nvSpPr>
        <dsp:cNvPr id="0" name=""/>
        <dsp:cNvSpPr/>
      </dsp:nvSpPr>
      <dsp:spPr>
        <a:xfrm>
          <a:off x="1998815" y="1284126"/>
          <a:ext cx="734564" cy="38032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53668"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a:off x="1998815" y="1284126"/>
        <a:ext cx="734564" cy="380325"/>
      </dsp:txXfrm>
    </dsp:sp>
    <dsp:sp modelId="{DFC13036-B091-4200-9306-99234144C1C7}">
      <dsp:nvSpPr>
        <dsp:cNvPr id="0" name=""/>
        <dsp:cNvSpPr/>
      </dsp:nvSpPr>
      <dsp:spPr>
        <a:xfrm>
          <a:off x="2145728" y="1579935"/>
          <a:ext cx="661108" cy="1267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5080" rIns="20320" bIns="5080" numCol="1" spcCol="1270" anchor="ctr" anchorCtr="0">
          <a:noAutofit/>
        </a:bodyPr>
        <a:lstStyle/>
        <a:p>
          <a:pPr marL="0" lvl="0" indent="0" algn="r" defTabSz="355600">
            <a:lnSpc>
              <a:spcPct val="90000"/>
            </a:lnSpc>
            <a:spcBef>
              <a:spcPct val="0"/>
            </a:spcBef>
            <a:spcAft>
              <a:spcPct val="35000"/>
            </a:spcAft>
            <a:buNone/>
          </a:pPr>
          <a:endParaRPr lang="en-US" sz="800" kern="1200" dirty="0"/>
        </a:p>
      </dsp:txBody>
      <dsp:txXfrm>
        <a:off x="2145728" y="1579935"/>
        <a:ext cx="661108" cy="126775"/>
      </dsp:txXfrm>
    </dsp:sp>
    <dsp:sp modelId="{F68B91FB-0E87-4458-8069-327741DE9335}">
      <dsp:nvSpPr>
        <dsp:cNvPr id="0" name=""/>
        <dsp:cNvSpPr/>
      </dsp:nvSpPr>
      <dsp:spPr>
        <a:xfrm>
          <a:off x="520556" y="684058"/>
          <a:ext cx="734564" cy="380325"/>
        </a:xfrm>
        <a:prstGeom prst="rec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53668"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a:off x="520556" y="684058"/>
        <a:ext cx="734564" cy="380325"/>
      </dsp:txXfrm>
    </dsp:sp>
    <dsp:sp modelId="{83BBF8CC-6800-4EB0-8AF7-272143E171FA}">
      <dsp:nvSpPr>
        <dsp:cNvPr id="0" name=""/>
        <dsp:cNvSpPr/>
      </dsp:nvSpPr>
      <dsp:spPr>
        <a:xfrm>
          <a:off x="667469" y="979866"/>
          <a:ext cx="661108" cy="1267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5080" rIns="20320" bIns="5080" numCol="1" spcCol="1270" anchor="ctr" anchorCtr="0">
          <a:noAutofit/>
        </a:bodyPr>
        <a:lstStyle/>
        <a:p>
          <a:pPr marL="0" lvl="0" indent="0" algn="r" defTabSz="355600">
            <a:lnSpc>
              <a:spcPct val="90000"/>
            </a:lnSpc>
            <a:spcBef>
              <a:spcPct val="0"/>
            </a:spcBef>
            <a:spcAft>
              <a:spcPct val="35000"/>
            </a:spcAft>
            <a:buNone/>
          </a:pPr>
          <a:endParaRPr lang="en-US" sz="800" kern="1200" dirty="0"/>
        </a:p>
      </dsp:txBody>
      <dsp:txXfrm>
        <a:off x="667469" y="979866"/>
        <a:ext cx="661108" cy="1267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75B6A2-8887-4F60-9C6B-8F3372FE3C69}">
      <dsp:nvSpPr>
        <dsp:cNvPr id="0" name=""/>
        <dsp:cNvSpPr/>
      </dsp:nvSpPr>
      <dsp:spPr>
        <a:xfrm>
          <a:off x="0" y="0"/>
          <a:ext cx="2015496" cy="2022129"/>
        </a:xfrm>
        <a:prstGeom prst="triangle">
          <a:avLst/>
        </a:prstGeom>
        <a:solidFill>
          <a:schemeClr val="accent6">
            <a:lumMod val="60000"/>
            <a:lumOff val="40000"/>
          </a:schemeClr>
        </a:solidFill>
        <a:ln w="5715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F9112F-0DD9-4885-B179-1B43901D2CE2}">
      <dsp:nvSpPr>
        <dsp:cNvPr id="0" name=""/>
        <dsp:cNvSpPr/>
      </dsp:nvSpPr>
      <dsp:spPr>
        <a:xfrm>
          <a:off x="1286145" y="203299"/>
          <a:ext cx="1314383" cy="478675"/>
        </a:xfrm>
        <a:prstGeom prst="roundRect">
          <a:avLst/>
        </a:prstGeom>
        <a:solidFill>
          <a:schemeClr val="accent1">
            <a:lumMod val="40000"/>
            <a:lumOff val="60000"/>
            <a:alpha val="90000"/>
          </a:schemeClr>
        </a:solidFill>
        <a:ln w="9525"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en-US" sz="2000" kern="1200" dirty="0">
            <a:solidFill>
              <a:sysClr val="windowText" lastClr="000000">
                <a:hueOff val="0"/>
                <a:satOff val="0"/>
                <a:lumOff val="0"/>
                <a:alphaOff val="0"/>
              </a:sysClr>
            </a:solidFill>
            <a:latin typeface="Calibri" panose="020F0502020204030204"/>
            <a:ea typeface="+mn-ea"/>
            <a:cs typeface="+mn-cs"/>
          </a:endParaRPr>
        </a:p>
      </dsp:txBody>
      <dsp:txXfrm>
        <a:off x="1309512" y="226666"/>
        <a:ext cx="1267649" cy="431941"/>
      </dsp:txXfrm>
    </dsp:sp>
    <dsp:sp modelId="{FB5373E8-7D87-423F-ABE5-852C817D5593}">
      <dsp:nvSpPr>
        <dsp:cNvPr id="0" name=""/>
        <dsp:cNvSpPr/>
      </dsp:nvSpPr>
      <dsp:spPr>
        <a:xfrm>
          <a:off x="1286145" y="741809"/>
          <a:ext cx="1314383" cy="478675"/>
        </a:xfrm>
        <a:prstGeom prst="roundRect">
          <a:avLst/>
        </a:prstGeom>
        <a:solidFill>
          <a:schemeClr val="accent4">
            <a:lumMod val="40000"/>
            <a:lumOff val="60000"/>
            <a:alpha val="9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en-US" sz="2000" kern="1200" dirty="0">
            <a:solidFill>
              <a:sysClr val="windowText" lastClr="000000">
                <a:hueOff val="0"/>
                <a:satOff val="0"/>
                <a:lumOff val="0"/>
                <a:alphaOff val="0"/>
              </a:sysClr>
            </a:solidFill>
            <a:latin typeface="Calibri" panose="020F0502020204030204"/>
            <a:ea typeface="+mn-ea"/>
            <a:cs typeface="+mn-cs"/>
          </a:endParaRPr>
        </a:p>
      </dsp:txBody>
      <dsp:txXfrm>
        <a:off x="1309512" y="765176"/>
        <a:ext cx="1267649" cy="431941"/>
      </dsp:txXfrm>
    </dsp:sp>
    <dsp:sp modelId="{657CF167-D1AD-490B-B2D7-F4A085C72AC6}">
      <dsp:nvSpPr>
        <dsp:cNvPr id="0" name=""/>
        <dsp:cNvSpPr/>
      </dsp:nvSpPr>
      <dsp:spPr>
        <a:xfrm>
          <a:off x="1286145" y="1280319"/>
          <a:ext cx="1314383" cy="478675"/>
        </a:xfrm>
        <a:prstGeom prst="roundRect">
          <a:avLst/>
        </a:prstGeom>
        <a:solidFill>
          <a:schemeClr val="bg1">
            <a:lumMod val="75000"/>
            <a:alpha val="9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en-US" sz="2000" kern="1200" dirty="0">
            <a:solidFill>
              <a:sysClr val="windowText" lastClr="000000">
                <a:hueOff val="0"/>
                <a:satOff val="0"/>
                <a:lumOff val="0"/>
                <a:alphaOff val="0"/>
              </a:sysClr>
            </a:solidFill>
            <a:latin typeface="Calibri" panose="020F0502020204030204"/>
            <a:ea typeface="+mn-ea"/>
            <a:cs typeface="+mn-cs"/>
          </a:endParaRPr>
        </a:p>
      </dsp:txBody>
      <dsp:txXfrm>
        <a:off x="1309512" y="1303686"/>
        <a:ext cx="1267649" cy="431941"/>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3" y="1"/>
            <a:ext cx="3043979" cy="327017"/>
          </a:xfrm>
          <a:prstGeom prst="rect">
            <a:avLst/>
          </a:prstGeom>
          <a:noFill/>
          <a:ln w="9525">
            <a:noFill/>
            <a:miter lim="800000"/>
            <a:headEnd/>
            <a:tailEnd/>
          </a:ln>
        </p:spPr>
        <p:txBody>
          <a:bodyPr vert="horz" wrap="square" lIns="93608" tIns="46801" rIns="93608" bIns="46801" numCol="1" anchor="t"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dirty="0"/>
          </a:p>
        </p:txBody>
      </p:sp>
      <p:sp>
        <p:nvSpPr>
          <p:cNvPr id="20483" name="Rectangle 3"/>
          <p:cNvSpPr>
            <a:spLocks noGrp="1" noChangeArrowheads="1"/>
          </p:cNvSpPr>
          <p:nvPr>
            <p:ph type="dt" sz="quarter" idx="1"/>
          </p:nvPr>
        </p:nvSpPr>
        <p:spPr bwMode="auto">
          <a:xfrm>
            <a:off x="3979122" y="1"/>
            <a:ext cx="3043979" cy="327017"/>
          </a:xfrm>
          <a:prstGeom prst="rect">
            <a:avLst/>
          </a:prstGeom>
          <a:noFill/>
          <a:ln w="9525">
            <a:noFill/>
            <a:miter lim="800000"/>
            <a:headEnd/>
            <a:tailEnd/>
          </a:ln>
        </p:spPr>
        <p:txBody>
          <a:bodyPr vert="horz" wrap="square" lIns="93608" tIns="46801" rIns="93608" bIns="46801" numCol="1" anchor="t" anchorCtr="0" compatLnSpc="1">
            <a:prstTxWarp prst="textNoShape">
              <a:avLst/>
            </a:prstTxWarp>
          </a:bodyPr>
          <a:lstStyle>
            <a:lvl1pPr algn="r" eaLnBrk="0" hangingPunct="0">
              <a:defRPr sz="1200">
                <a:latin typeface="ITC Franklin Gothic Std Bk Cd"/>
                <a:ea typeface="ＭＳ Ｐゴシック" pitchFamily="-48" charset="-128"/>
                <a:cs typeface="+mn-cs"/>
              </a:defRPr>
            </a:lvl1pPr>
          </a:lstStyle>
          <a:p>
            <a:pPr>
              <a:defRPr/>
            </a:pPr>
            <a:endParaRPr lang="en-US" dirty="0"/>
          </a:p>
        </p:txBody>
      </p:sp>
      <p:sp>
        <p:nvSpPr>
          <p:cNvPr id="20484" name="Rectangle 4"/>
          <p:cNvSpPr>
            <a:spLocks noGrp="1" noChangeArrowheads="1"/>
          </p:cNvSpPr>
          <p:nvPr>
            <p:ph type="ftr" sz="quarter" idx="2"/>
          </p:nvPr>
        </p:nvSpPr>
        <p:spPr bwMode="auto">
          <a:xfrm>
            <a:off x="3" y="9036585"/>
            <a:ext cx="3043979" cy="272516"/>
          </a:xfrm>
          <a:prstGeom prst="rect">
            <a:avLst/>
          </a:prstGeom>
          <a:noFill/>
          <a:ln w="9525">
            <a:noFill/>
            <a:miter lim="800000"/>
            <a:headEnd/>
            <a:tailEnd/>
          </a:ln>
        </p:spPr>
        <p:txBody>
          <a:bodyPr vert="horz" wrap="square" lIns="93608" tIns="46801" rIns="93608" bIns="46801" numCol="1" anchor="b"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dirty="0"/>
          </a:p>
        </p:txBody>
      </p:sp>
      <p:sp>
        <p:nvSpPr>
          <p:cNvPr id="20485" name="Rectangle 5"/>
          <p:cNvSpPr>
            <a:spLocks noGrp="1" noChangeArrowheads="1"/>
          </p:cNvSpPr>
          <p:nvPr>
            <p:ph type="sldNum" sz="quarter" idx="3"/>
          </p:nvPr>
        </p:nvSpPr>
        <p:spPr bwMode="auto">
          <a:xfrm>
            <a:off x="3979122" y="9036585"/>
            <a:ext cx="3043979" cy="272516"/>
          </a:xfrm>
          <a:prstGeom prst="rect">
            <a:avLst/>
          </a:prstGeom>
          <a:noFill/>
          <a:ln w="9525">
            <a:noFill/>
            <a:miter lim="800000"/>
            <a:headEnd/>
            <a:tailEnd/>
          </a:ln>
        </p:spPr>
        <p:txBody>
          <a:bodyPr vert="horz" wrap="square" lIns="93608" tIns="46801" rIns="93608" bIns="46801" numCol="1" anchor="b" anchorCtr="0" compatLnSpc="1">
            <a:prstTxWarp prst="textNoShape">
              <a:avLst/>
            </a:prstTxWarp>
          </a:bodyPr>
          <a:lstStyle>
            <a:lvl1pPr algn="r" eaLnBrk="0" hangingPunct="0">
              <a:defRPr sz="1200">
                <a:latin typeface="ITC Franklin Gothic Std Bk Cd"/>
                <a:ea typeface="ＭＳ Ｐゴシック" charset="-128"/>
                <a:cs typeface="+mn-cs"/>
              </a:defRPr>
            </a:lvl1pPr>
          </a:lstStyle>
          <a:p>
            <a:pPr>
              <a:defRPr/>
            </a:pPr>
            <a:fld id="{7BCAE3DC-170E-4613-A0CC-4BE6EC59C3DC}" type="slidenum">
              <a:rPr lang="en-US"/>
              <a:pPr>
                <a:defRPr/>
              </a:pPr>
              <a:t>‹#›</a:t>
            </a:fld>
            <a:endParaRPr lang="en-US" dirty="0"/>
          </a:p>
        </p:txBody>
      </p:sp>
    </p:spTree>
    <p:extLst>
      <p:ext uri="{BB962C8B-B14F-4D97-AF65-F5344CB8AC3E}">
        <p14:creationId xmlns:p14="http://schemas.microsoft.com/office/powerpoint/2010/main" val="240476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0"/>
            <a:ext cx="3043979" cy="465774"/>
          </a:xfrm>
          <a:prstGeom prst="rect">
            <a:avLst/>
          </a:prstGeom>
          <a:noFill/>
          <a:ln w="9525">
            <a:noFill/>
            <a:miter lim="800000"/>
            <a:headEnd/>
            <a:tailEnd/>
          </a:ln>
        </p:spPr>
        <p:txBody>
          <a:bodyPr vert="horz" wrap="square" lIns="93608" tIns="46801" rIns="93608" bIns="46801" numCol="1" anchor="t"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dirty="0"/>
          </a:p>
        </p:txBody>
      </p:sp>
      <p:sp>
        <p:nvSpPr>
          <p:cNvPr id="3075" name="Rectangle 3"/>
          <p:cNvSpPr>
            <a:spLocks noGrp="1" noChangeArrowheads="1"/>
          </p:cNvSpPr>
          <p:nvPr>
            <p:ph type="dt" idx="1"/>
          </p:nvPr>
        </p:nvSpPr>
        <p:spPr bwMode="auto">
          <a:xfrm>
            <a:off x="3979122" y="0"/>
            <a:ext cx="3043979" cy="465774"/>
          </a:xfrm>
          <a:prstGeom prst="rect">
            <a:avLst/>
          </a:prstGeom>
          <a:noFill/>
          <a:ln w="9525">
            <a:noFill/>
            <a:miter lim="800000"/>
            <a:headEnd/>
            <a:tailEnd/>
          </a:ln>
        </p:spPr>
        <p:txBody>
          <a:bodyPr vert="horz" wrap="square" lIns="93608" tIns="46801" rIns="93608" bIns="46801" numCol="1" anchor="t" anchorCtr="0" compatLnSpc="1">
            <a:prstTxWarp prst="textNoShape">
              <a:avLst/>
            </a:prstTxWarp>
          </a:bodyPr>
          <a:lstStyle>
            <a:lvl1pPr algn="r" eaLnBrk="0" hangingPunct="0">
              <a:defRPr sz="1200">
                <a:latin typeface="ITC Franklin Gothic Std Bk Cd"/>
                <a:ea typeface="ＭＳ Ｐゴシック" pitchFamily="-48" charset="-128"/>
                <a:cs typeface="+mn-cs"/>
              </a:defRPr>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1184275" y="696913"/>
            <a:ext cx="4656138" cy="34925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6734" y="4422461"/>
            <a:ext cx="5149637" cy="4188778"/>
          </a:xfrm>
          <a:prstGeom prst="rect">
            <a:avLst/>
          </a:prstGeom>
          <a:noFill/>
          <a:ln w="9525">
            <a:noFill/>
            <a:miter lim="800000"/>
            <a:headEnd/>
            <a:tailEnd/>
          </a:ln>
        </p:spPr>
        <p:txBody>
          <a:bodyPr vert="horz" wrap="square" lIns="93608" tIns="46801" rIns="93608" bIns="46801"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078" name="Rectangle 6"/>
          <p:cNvSpPr>
            <a:spLocks noGrp="1" noChangeArrowheads="1"/>
          </p:cNvSpPr>
          <p:nvPr>
            <p:ph type="ftr" sz="quarter" idx="4"/>
          </p:nvPr>
        </p:nvSpPr>
        <p:spPr bwMode="auto">
          <a:xfrm>
            <a:off x="3" y="8843331"/>
            <a:ext cx="3043979" cy="465773"/>
          </a:xfrm>
          <a:prstGeom prst="rect">
            <a:avLst/>
          </a:prstGeom>
          <a:noFill/>
          <a:ln w="9525">
            <a:noFill/>
            <a:miter lim="800000"/>
            <a:headEnd/>
            <a:tailEnd/>
          </a:ln>
        </p:spPr>
        <p:txBody>
          <a:bodyPr vert="horz" wrap="square" lIns="93608" tIns="46801" rIns="93608" bIns="46801" numCol="1" anchor="b"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3979122" y="8843331"/>
            <a:ext cx="3043979" cy="465773"/>
          </a:xfrm>
          <a:prstGeom prst="rect">
            <a:avLst/>
          </a:prstGeom>
          <a:noFill/>
          <a:ln w="9525">
            <a:noFill/>
            <a:miter lim="800000"/>
            <a:headEnd/>
            <a:tailEnd/>
          </a:ln>
        </p:spPr>
        <p:txBody>
          <a:bodyPr vert="horz" wrap="square" lIns="93608" tIns="46801" rIns="93608" bIns="46801" numCol="1" anchor="b" anchorCtr="0" compatLnSpc="1">
            <a:prstTxWarp prst="textNoShape">
              <a:avLst/>
            </a:prstTxWarp>
          </a:bodyPr>
          <a:lstStyle>
            <a:lvl1pPr algn="r" eaLnBrk="0" hangingPunct="0">
              <a:defRPr sz="1200">
                <a:latin typeface="ITC Franklin Gothic Std Bk Cd"/>
                <a:ea typeface="ＭＳ Ｐゴシック" charset="-128"/>
                <a:cs typeface="+mn-cs"/>
              </a:defRPr>
            </a:lvl1pPr>
          </a:lstStyle>
          <a:p>
            <a:pPr>
              <a:defRPr/>
            </a:pPr>
            <a:fld id="{DBA2C2E2-0E08-480B-A22D-C2F2EBF6A27D}" type="slidenum">
              <a:rPr lang="en-US"/>
              <a:pPr>
                <a:defRPr/>
              </a:pPr>
              <a:t>‹#›</a:t>
            </a:fld>
            <a:endParaRPr lang="en-US" dirty="0"/>
          </a:p>
        </p:txBody>
      </p:sp>
    </p:spTree>
    <p:extLst>
      <p:ext uri="{BB962C8B-B14F-4D97-AF65-F5344CB8AC3E}">
        <p14:creationId xmlns:p14="http://schemas.microsoft.com/office/powerpoint/2010/main" val="13995498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1pPr>
    <a:lvl2pPr marL="4572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2pPr>
    <a:lvl3pPr marL="9144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3pPr>
    <a:lvl4pPr marL="13716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4pPr>
    <a:lvl5pPr marL="18288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a:t>
            </a:fld>
            <a:endParaRPr lang="en-US" dirty="0"/>
          </a:p>
        </p:txBody>
      </p:sp>
    </p:spTree>
    <p:extLst>
      <p:ext uri="{BB962C8B-B14F-4D97-AF65-F5344CB8AC3E}">
        <p14:creationId xmlns:p14="http://schemas.microsoft.com/office/powerpoint/2010/main" val="846350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This activity took place during lunch and into the afternoon.</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15</a:t>
            </a:fld>
            <a:endParaRPr lang="en-US" dirty="0"/>
          </a:p>
        </p:txBody>
      </p:sp>
    </p:spTree>
    <p:extLst>
      <p:ext uri="{BB962C8B-B14F-4D97-AF65-F5344CB8AC3E}">
        <p14:creationId xmlns:p14="http://schemas.microsoft.com/office/powerpoint/2010/main" val="253643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Examples of graphics and diagrams</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16</a:t>
            </a:fld>
            <a:endParaRPr lang="en-US" dirty="0"/>
          </a:p>
        </p:txBody>
      </p:sp>
    </p:spTree>
    <p:extLst>
      <p:ext uri="{BB962C8B-B14F-4D97-AF65-F5344CB8AC3E}">
        <p14:creationId xmlns:p14="http://schemas.microsoft.com/office/powerpoint/2010/main" val="1385889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This portion of the day was reserved primarily for technical assistance providers, which used the time to develop actions that their respective centers might use to support the SEA’s strategic plan.</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17</a:t>
            </a:fld>
            <a:endParaRPr lang="en-US" dirty="0"/>
          </a:p>
        </p:txBody>
      </p:sp>
    </p:spTree>
    <p:extLst>
      <p:ext uri="{BB962C8B-B14F-4D97-AF65-F5344CB8AC3E}">
        <p14:creationId xmlns:p14="http://schemas.microsoft.com/office/powerpoint/2010/main" val="2122039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Posters that featured the focus areas (four) and components of the SEA’s strategic plan were placed around the room. Examples of action statement were provided and listed on each poster.</a:t>
            </a:r>
          </a:p>
          <a:p>
            <a:endParaRPr lang="en-US" dirty="0"/>
          </a:p>
          <a:p>
            <a:r>
              <a:rPr lang="en-US" dirty="0"/>
              <a:t>You can tailor this activity to reflect the strategic plan of your SEA.</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19</a:t>
            </a:fld>
            <a:endParaRPr lang="en-US" dirty="0"/>
          </a:p>
        </p:txBody>
      </p:sp>
    </p:spTree>
    <p:extLst>
      <p:ext uri="{BB962C8B-B14F-4D97-AF65-F5344CB8AC3E}">
        <p14:creationId xmlns:p14="http://schemas.microsoft.com/office/powerpoint/2010/main" val="3130842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In this activity, participants were asked to develop a tweet (150 characters) to describe the events of the day as they relate to collaboration between technical assistance centers and the SEA.</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22</a:t>
            </a:fld>
            <a:endParaRPr lang="en-US" dirty="0"/>
          </a:p>
        </p:txBody>
      </p:sp>
    </p:spTree>
    <p:extLst>
      <p:ext uri="{BB962C8B-B14F-4D97-AF65-F5344CB8AC3E}">
        <p14:creationId xmlns:p14="http://schemas.microsoft.com/office/powerpoint/2010/main" val="9217641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23</a:t>
            </a:fld>
            <a:endParaRPr lang="en-US" dirty="0"/>
          </a:p>
        </p:txBody>
      </p:sp>
    </p:spTree>
    <p:extLst>
      <p:ext uri="{BB962C8B-B14F-4D97-AF65-F5344CB8AC3E}">
        <p14:creationId xmlns:p14="http://schemas.microsoft.com/office/powerpoint/2010/main" val="3141284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List all the technical assistance centers that work with the state education agency (SEA). Highlight the centers that are in attendance to give the audience a sense of who is in the room and highlight the significance of the gathering for the technical assistance centers.</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3</a:t>
            </a:fld>
            <a:endParaRPr lang="en-US" dirty="0"/>
          </a:p>
        </p:txBody>
      </p:sp>
    </p:spTree>
    <p:extLst>
      <p:ext uri="{BB962C8B-B14F-4D97-AF65-F5344CB8AC3E}">
        <p14:creationId xmlns:p14="http://schemas.microsoft.com/office/powerpoint/2010/main" val="2223776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Listing the SEA offices that are represented in the room can give technical assistance providers a greater sense of who they have collaborated with in times past and who they might be interested in working with in the future.</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4</a:t>
            </a:fld>
            <a:endParaRPr lang="en-US" dirty="0"/>
          </a:p>
        </p:txBody>
      </p:sp>
    </p:spTree>
    <p:extLst>
      <p:ext uri="{BB962C8B-B14F-4D97-AF65-F5344CB8AC3E}">
        <p14:creationId xmlns:p14="http://schemas.microsoft.com/office/powerpoint/2010/main" val="2557150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These project outcomes were defined by the Great Lakes Comprehensive Center. You may tailor this content to reflect the goals of your project. </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6</a:t>
            </a:fld>
            <a:endParaRPr lang="en-US" dirty="0"/>
          </a:p>
        </p:txBody>
      </p:sp>
    </p:spTree>
    <p:extLst>
      <p:ext uri="{BB962C8B-B14F-4D97-AF65-F5344CB8AC3E}">
        <p14:creationId xmlns:p14="http://schemas.microsoft.com/office/powerpoint/2010/main" val="2432955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Develop an agenda of your choosing. During this meeting, the Great Lakes Comprehensive Center divided the day into two sections: </a:t>
            </a:r>
          </a:p>
          <a:p>
            <a:endParaRPr lang="en-US" dirty="0"/>
          </a:p>
          <a:p>
            <a:r>
              <a:rPr lang="en-US" dirty="0"/>
              <a:t>The morning consisted of SEA presentations, including general updates and presentations on special state initiatives that were of paramount importance to the technical assistance partners.</a:t>
            </a:r>
          </a:p>
          <a:p>
            <a:endParaRPr lang="en-US" dirty="0"/>
          </a:p>
          <a:p>
            <a:r>
              <a:rPr lang="en-US" dirty="0"/>
              <a:t>Lunch included a networking opportunity and a special activity.</a:t>
            </a:r>
          </a:p>
          <a:p>
            <a:endParaRPr lang="en-US" dirty="0"/>
          </a:p>
          <a:p>
            <a:r>
              <a:rPr lang="en-US" dirty="0"/>
              <a:t>The afternoon included activities for further alignment and collaboration between the SEA and its technical assistance partners. </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8</a:t>
            </a:fld>
            <a:endParaRPr lang="en-US" dirty="0"/>
          </a:p>
        </p:txBody>
      </p:sp>
    </p:spTree>
    <p:extLst>
      <p:ext uri="{BB962C8B-B14F-4D97-AF65-F5344CB8AC3E}">
        <p14:creationId xmlns:p14="http://schemas.microsoft.com/office/powerpoint/2010/main" val="1825029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Here you may insert the SEA slide deck into the presentation.</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11</a:t>
            </a:fld>
            <a:endParaRPr lang="en-US" dirty="0"/>
          </a:p>
        </p:txBody>
      </p:sp>
    </p:spTree>
    <p:extLst>
      <p:ext uri="{BB962C8B-B14F-4D97-AF65-F5344CB8AC3E}">
        <p14:creationId xmlns:p14="http://schemas.microsoft.com/office/powerpoint/2010/main" val="3023660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Built-in 10-minute break</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12</a:t>
            </a:fld>
            <a:endParaRPr lang="en-US" dirty="0"/>
          </a:p>
        </p:txBody>
      </p:sp>
    </p:spTree>
    <p:extLst>
      <p:ext uri="{BB962C8B-B14F-4D97-AF65-F5344CB8AC3E}">
        <p14:creationId xmlns:p14="http://schemas.microsoft.com/office/powerpoint/2010/main" val="3566248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working lunch was catered as an opportunity for further networking and collaboration. Tables were labeled with the names of the major components of the Michigan Department of Education’s strategic plan. Participants determined where to sit, based on their past work with the SEA.</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13</a:t>
            </a:fld>
            <a:endParaRPr lang="en-US" dirty="0"/>
          </a:p>
        </p:txBody>
      </p:sp>
    </p:spTree>
    <p:extLst>
      <p:ext uri="{BB962C8B-B14F-4D97-AF65-F5344CB8AC3E}">
        <p14:creationId xmlns:p14="http://schemas.microsoft.com/office/powerpoint/2010/main" val="3089589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Table talk during lunch</a:t>
            </a:r>
          </a:p>
        </p:txBody>
      </p:sp>
      <p:sp>
        <p:nvSpPr>
          <p:cNvPr id="4" name="Slide Number Placeholder 3"/>
          <p:cNvSpPr>
            <a:spLocks noGrp="1"/>
          </p:cNvSpPr>
          <p:nvPr>
            <p:ph type="sldNum" sz="quarter" idx="5"/>
          </p:nvPr>
        </p:nvSpPr>
        <p:spPr/>
        <p:txBody>
          <a:bodyPr/>
          <a:lstStyle/>
          <a:p>
            <a:pPr>
              <a:defRPr/>
            </a:pPr>
            <a:fld id="{DBA2C2E2-0E08-480B-A22D-C2F2EBF6A27D}" type="slidenum">
              <a:rPr lang="en-US" smtClean="0"/>
              <a:pPr>
                <a:defRPr/>
              </a:pPr>
              <a:t>14</a:t>
            </a:fld>
            <a:endParaRPr lang="en-US" dirty="0"/>
          </a:p>
        </p:txBody>
      </p:sp>
    </p:spTree>
    <p:extLst>
      <p:ext uri="{BB962C8B-B14F-4D97-AF65-F5344CB8AC3E}">
        <p14:creationId xmlns:p14="http://schemas.microsoft.com/office/powerpoint/2010/main" val="27270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a:xfrm>
            <a:off x="683811" y="905710"/>
            <a:ext cx="8228413" cy="1785104"/>
          </a:xfrm>
        </p:spPr>
        <p:txBody>
          <a:bodyPr/>
          <a:lstStyle>
            <a:lvl1pPr>
              <a:defRPr/>
            </a:lvl1pPr>
          </a:lstStyle>
          <a:p>
            <a:r>
              <a:rPr lang="en-US"/>
              <a:t>Click to edit Master title style</a:t>
            </a:r>
            <a:endParaRPr lang="en-US" dirty="0"/>
          </a:p>
        </p:txBody>
      </p:sp>
      <p:sp>
        <p:nvSpPr>
          <p:cNvPr id="6" name="Text Placeholder 5"/>
          <p:cNvSpPr>
            <a:spLocks noGrp="1"/>
          </p:cNvSpPr>
          <p:nvPr>
            <p:ph type="body" sz="quarter" idx="12"/>
          </p:nvPr>
        </p:nvSpPr>
        <p:spPr>
          <a:xfrm>
            <a:off x="687388" y="2938998"/>
            <a:ext cx="8224837" cy="2486835"/>
          </a:xfrm>
        </p:spPr>
        <p:txBody>
          <a:bodyPr/>
          <a:lstStyle>
            <a:lvl1pPr>
              <a:defRPr>
                <a:solidFill>
                  <a:schemeClr val="bg1">
                    <a:lumMod val="75000"/>
                  </a:schemeClr>
                </a:solidFill>
              </a:defRPr>
            </a:lvl1pPr>
            <a:lvl2pPr>
              <a:defRPr sz="2400">
                <a:solidFill>
                  <a:schemeClr val="bg1"/>
                </a:solidFill>
              </a:defRPr>
            </a:lvl2pPr>
            <a:lvl3pPr>
              <a:defRPr sz="2000">
                <a:solidFill>
                  <a:schemeClr val="bg1"/>
                </a:solidFill>
              </a:defRPr>
            </a:lvl3pPr>
            <a:lvl4pPr marL="0" indent="0">
              <a:defRPr sz="1600">
                <a:solidFill>
                  <a:schemeClr val="bg1"/>
                </a:solidFill>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52374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2055813"/>
            <a:ext cx="8224837"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456945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5"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227754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4" name="Content Placeholder 2"/>
          <p:cNvSpPr>
            <a:spLocks noGrp="1"/>
          </p:cNvSpPr>
          <p:nvPr>
            <p:ph idx="10"/>
          </p:nvPr>
        </p:nvSpPr>
        <p:spPr bwMode="gray">
          <a:xfrm>
            <a:off x="493959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a:t>Click to edit Master title style</a:t>
            </a:r>
          </a:p>
        </p:txBody>
      </p:sp>
      <p:sp>
        <p:nvSpPr>
          <p:cNvPr id="6" name="Slide Number Placeholder 3"/>
          <p:cNvSpPr>
            <a:spLocks noGrp="1"/>
          </p:cNvSpPr>
          <p:nvPr>
            <p:ph type="sldNum" sz="quarter" idx="11"/>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603303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6766502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2055813"/>
            <a:ext cx="8224837"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851403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5"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65364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4" name="Content Placeholder 2"/>
          <p:cNvSpPr>
            <a:spLocks noGrp="1"/>
          </p:cNvSpPr>
          <p:nvPr>
            <p:ph idx="10"/>
          </p:nvPr>
        </p:nvSpPr>
        <p:spPr bwMode="gray">
          <a:xfrm>
            <a:off x="493959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a:t>Click to edit Master title style</a:t>
            </a:r>
          </a:p>
        </p:txBody>
      </p:sp>
      <p:sp>
        <p:nvSpPr>
          <p:cNvPr id="6" name="Slide Number Placeholder 3"/>
          <p:cNvSpPr>
            <a:spLocks noGrp="1"/>
          </p:cNvSpPr>
          <p:nvPr>
            <p:ph type="sldNum" sz="quarter" idx="11"/>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110590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6608796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2055813"/>
            <a:ext cx="8224837"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8758708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5"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149843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Divider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atin typeface="+mn-l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6" name="Slide Number Placeholder 5"/>
          <p:cNvSpPr>
            <a:spLocks noGrp="1"/>
          </p:cNvSpPr>
          <p:nvPr>
            <p:ph type="sldNum" sz="quarter" idx="12"/>
          </p:nvPr>
        </p:nvSpPr>
        <p:spPr>
          <a:xfrm>
            <a:off x="8755130" y="6507316"/>
            <a:ext cx="157094" cy="153888"/>
          </a:xfrm>
        </p:spPr>
        <p:txBody>
          <a:bodyPr wrap="none"/>
          <a:lstStyle>
            <a:lvl1pPr>
              <a:defRPr sz="1000"/>
            </a:lvl1pPr>
          </a:lstStyle>
          <a:p>
            <a:fld id="{A1A8B8B9-B651-4439-A868-E8F04EF81465}" type="slidenum">
              <a:rPr lang="en-US" smtClean="0"/>
              <a:pPr/>
              <a:t>‹#›</a:t>
            </a:fld>
            <a:endParaRPr lang="en-US" dirty="0"/>
          </a:p>
        </p:txBody>
      </p:sp>
    </p:spTree>
    <p:extLst>
      <p:ext uri="{BB962C8B-B14F-4D97-AF65-F5344CB8AC3E}">
        <p14:creationId xmlns:p14="http://schemas.microsoft.com/office/powerpoint/2010/main" val="29802532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4" name="Content Placeholder 2"/>
          <p:cNvSpPr>
            <a:spLocks noGrp="1"/>
          </p:cNvSpPr>
          <p:nvPr>
            <p:ph idx="10"/>
          </p:nvPr>
        </p:nvSpPr>
        <p:spPr bwMode="gray">
          <a:xfrm>
            <a:off x="493959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a:t>Click to edit Master title style</a:t>
            </a:r>
          </a:p>
        </p:txBody>
      </p:sp>
      <p:sp>
        <p:nvSpPr>
          <p:cNvPr id="6" name="Slide Number Placeholder 3"/>
          <p:cNvSpPr>
            <a:spLocks noGrp="1"/>
          </p:cNvSpPr>
          <p:nvPr>
            <p:ph type="sldNum" sz="quarter" idx="11"/>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8071544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084148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2055813"/>
            <a:ext cx="8224837"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7883208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5"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3269000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4" name="Content Placeholder 2"/>
          <p:cNvSpPr>
            <a:spLocks noGrp="1"/>
          </p:cNvSpPr>
          <p:nvPr>
            <p:ph idx="10"/>
          </p:nvPr>
        </p:nvSpPr>
        <p:spPr bwMode="gray">
          <a:xfrm>
            <a:off x="493959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a:t>Click to edit Master title style</a:t>
            </a:r>
          </a:p>
        </p:txBody>
      </p:sp>
      <p:sp>
        <p:nvSpPr>
          <p:cNvPr id="6" name="Slide Number Placeholder 3"/>
          <p:cNvSpPr>
            <a:spLocks noGrp="1"/>
          </p:cNvSpPr>
          <p:nvPr>
            <p:ph type="sldNum" sz="quarter" idx="11"/>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1578237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23200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2055813"/>
            <a:ext cx="8224837"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lang="en-US" smtClean="0"/>
              <a:pPr algn="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5"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lang="en-US" smtClean="0"/>
              <a:pPr algn="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4" name="Content Placeholder 2"/>
          <p:cNvSpPr>
            <a:spLocks noGrp="1"/>
          </p:cNvSpPr>
          <p:nvPr>
            <p:ph idx="10"/>
          </p:nvPr>
        </p:nvSpPr>
        <p:spPr bwMode="gray">
          <a:xfrm>
            <a:off x="493959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a:t>Click to edit Master title style</a:t>
            </a:r>
          </a:p>
        </p:txBody>
      </p:sp>
      <p:sp>
        <p:nvSpPr>
          <p:cNvPr id="6" name="Slide Number Placeholder 3"/>
          <p:cNvSpPr>
            <a:spLocks noGrp="1"/>
          </p:cNvSpPr>
          <p:nvPr>
            <p:ph type="sldNum" sz="quarter" idx="11"/>
          </p:nvPr>
        </p:nvSpPr>
        <p:spPr bwMode="gray">
          <a:xfrm>
            <a:off x="8755131" y="6507316"/>
            <a:ext cx="157094" cy="153888"/>
          </a:xfrm>
        </p:spPr>
        <p:txBody>
          <a:bodyPr wrap="none" anchor="b" anchorCtr="0"/>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4041849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lang="en-US" smtClean="0"/>
              <a:pPr algn="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87388" y="2055813"/>
            <a:ext cx="8224837" cy="351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p:cNvSpPr>
            <a:spLocks noGrp="1"/>
          </p:cNvSpPr>
          <p:nvPr>
            <p:ph type="sldNum" sz="quarter" idx="11"/>
          </p:nvPr>
        </p:nvSpPr>
        <p:spPr/>
        <p:txBody>
          <a:bodyPr/>
          <a:lstStyle/>
          <a:p>
            <a:pPr algn="r"/>
            <a:fld id="{F3477EC8-074D-41C4-94AE-E9EA7CEEA348}" type="slidenum">
              <a:rPr lang="en-US" smtClean="0"/>
              <a:pPr algn="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rg Chart">
    <p:spTree>
      <p:nvGrpSpPr>
        <p:cNvPr id="1" name=""/>
        <p:cNvGrpSpPr/>
        <p:nvPr/>
      </p:nvGrpSpPr>
      <p:grpSpPr>
        <a:xfrm>
          <a:off x="0" y="0"/>
          <a:ext cx="0" cy="0"/>
          <a:chOff x="0" y="0"/>
          <a:chExt cx="0" cy="0"/>
        </a:xfrm>
      </p:grpSpPr>
      <p:sp>
        <p:nvSpPr>
          <p:cNvPr id="4" name="SmartArt Placeholder 3"/>
          <p:cNvSpPr>
            <a:spLocks noGrp="1"/>
          </p:cNvSpPr>
          <p:nvPr>
            <p:ph type="dgm" sz="quarter" idx="10"/>
          </p:nvPr>
        </p:nvSpPr>
        <p:spPr>
          <a:xfrm>
            <a:off x="122785" y="747422"/>
            <a:ext cx="8905460" cy="5096787"/>
          </a:xfrm>
        </p:spPr>
        <p:txBody>
          <a:bodyPr/>
          <a:lstStyle/>
          <a:p>
            <a:endParaRPr lang="en-US" dirty="0"/>
          </a:p>
        </p:txBody>
      </p:sp>
      <p:sp>
        <p:nvSpPr>
          <p:cNvPr id="2" name="Slide Number Placeholder 1"/>
          <p:cNvSpPr>
            <a:spLocks noGrp="1"/>
          </p:cNvSpPr>
          <p:nvPr>
            <p:ph type="sldNum" sz="quarter" idx="11"/>
          </p:nvPr>
        </p:nvSpPr>
        <p:spPr/>
        <p:txBody>
          <a:bodyPr/>
          <a:lstStyle/>
          <a:p>
            <a:pPr algn="r"/>
            <a:fld id="{F3477EC8-074D-41C4-94AE-E9EA7CEEA348}" type="slidenum">
              <a:rPr lang="en-US" smtClean="0"/>
              <a:pPr algn="r"/>
              <a:t>‹#›</a:t>
            </a:fld>
            <a:endParaRPr lang="en-US" dirty="0"/>
          </a:p>
        </p:txBody>
      </p:sp>
      <p:sp>
        <p:nvSpPr>
          <p:cNvPr id="3" name="Title 2"/>
          <p:cNvSpPr>
            <a:spLocks noGrp="1"/>
          </p:cNvSpPr>
          <p:nvPr>
            <p:ph type="title"/>
          </p:nvPr>
        </p:nvSpPr>
        <p:spPr>
          <a:xfrm>
            <a:off x="122387" y="314394"/>
            <a:ext cx="8906256" cy="361468"/>
          </a:xfrm>
        </p:spPr>
        <p:txBody>
          <a:bodyPr>
            <a:normAutofit/>
          </a:bodyPr>
          <a:lstStyle>
            <a:lvl1pPr algn="ctr">
              <a:defRPr sz="2200" b="1"/>
            </a:lvl1pPr>
          </a:lstStyle>
          <a:p>
            <a:r>
              <a:rPr lang="en-US" dirty="0"/>
              <a:t>Click to edit Master title style</a:t>
            </a:r>
          </a:p>
        </p:txBody>
      </p:sp>
    </p:spTree>
    <p:extLst>
      <p:ext uri="{BB962C8B-B14F-4D97-AF65-F5344CB8AC3E}">
        <p14:creationId xmlns:p14="http://schemas.microsoft.com/office/powerpoint/2010/main" val="1280242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Divider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p:txBody>
      </p:sp>
      <p:sp>
        <p:nvSpPr>
          <p:cNvPr id="6" name="Slide Number Placeholder 5"/>
          <p:cNvSpPr>
            <a:spLocks noGrp="1"/>
          </p:cNvSpPr>
          <p:nvPr>
            <p:ph type="sldNum" sz="quarter" idx="12"/>
          </p:nvPr>
        </p:nvSpPr>
        <p:spPr>
          <a:xfrm>
            <a:off x="8755130" y="6507316"/>
            <a:ext cx="157094" cy="153888"/>
          </a:xfrm>
        </p:spPr>
        <p:txBody>
          <a:bodyPr wrap="none"/>
          <a:lstStyle>
            <a:lvl1pPr>
              <a:defRPr sz="1000"/>
            </a:lvl1pPr>
          </a:lstStyle>
          <a:p>
            <a:fld id="{A1A8B8B9-B651-4439-A868-E8F04EF81465}" type="slidenum">
              <a:rPr lang="en-US" smtClean="0">
                <a:solidFill>
                  <a:srgbClr val="326295">
                    <a:lumMod val="75000"/>
                  </a:srgbClr>
                </a:solidFill>
              </a:rPr>
              <a:pPr/>
              <a:t>‹#›</a:t>
            </a:fld>
            <a:endParaRPr lang="en-US" dirty="0">
              <a:solidFill>
                <a:srgbClr val="326295">
                  <a:lumMod val="75000"/>
                </a:srgbClr>
              </a:solidFill>
            </a:endParaRPr>
          </a:p>
        </p:txBody>
      </p:sp>
    </p:spTree>
    <p:extLst>
      <p:ext uri="{BB962C8B-B14F-4D97-AF65-F5344CB8AC3E}">
        <p14:creationId xmlns:p14="http://schemas.microsoft.com/office/powerpoint/2010/main" val="32864360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image" Target="../media/image3.jpeg"/><Relationship Id="rId5" Type="http://schemas.openxmlformats.org/officeDocument/2006/relationships/theme" Target="../theme/theme10.xml"/><Relationship Id="rId4" Type="http://schemas.openxmlformats.org/officeDocument/2006/relationships/slideLayout" Target="../slideLayouts/slideLayout25.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theme" Target="../theme/theme3.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5.xml"/><Relationship Id="rId1" Type="http://schemas.openxmlformats.org/officeDocument/2006/relationships/slideLayout" Target="../slideLayouts/slideLayout8.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6.xml"/><Relationship Id="rId1" Type="http://schemas.openxmlformats.org/officeDocument/2006/relationships/slideLayout" Target="../slideLayouts/slideLayout9.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3.jpeg"/><Relationship Id="rId5" Type="http://schemas.openxmlformats.org/officeDocument/2006/relationships/theme" Target="../theme/theme7.xml"/><Relationship Id="rId4" Type="http://schemas.openxmlformats.org/officeDocument/2006/relationships/slideLayout" Target="../slideLayouts/slideLayout13.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3.jpeg"/><Relationship Id="rId5" Type="http://schemas.openxmlformats.org/officeDocument/2006/relationships/theme" Target="../theme/theme8.xml"/><Relationship Id="rId4"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image" Target="../media/image3.jpeg"/><Relationship Id="rId5" Type="http://schemas.openxmlformats.org/officeDocument/2006/relationships/theme" Target="../theme/theme9.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GLCC-AIR Partner_Title_030716.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051" name="Title Placeholder 1"/>
          <p:cNvSpPr>
            <a:spLocks noGrp="1"/>
          </p:cNvSpPr>
          <p:nvPr>
            <p:ph type="title"/>
          </p:nvPr>
        </p:nvSpPr>
        <p:spPr bwMode="gray">
          <a:xfrm>
            <a:off x="683811" y="1151931"/>
            <a:ext cx="8228417" cy="1538883"/>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a:t>Click to edit Master title style</a:t>
            </a:r>
            <a:endParaRPr lang="en-US" dirty="0"/>
          </a:p>
        </p:txBody>
      </p:sp>
      <p:sp>
        <p:nvSpPr>
          <p:cNvPr id="2052" name="Text Placeholder 2"/>
          <p:cNvSpPr>
            <a:spLocks noGrp="1"/>
          </p:cNvSpPr>
          <p:nvPr>
            <p:ph type="body" idx="1"/>
          </p:nvPr>
        </p:nvSpPr>
        <p:spPr bwMode="gray">
          <a:xfrm>
            <a:off x="683893" y="2935823"/>
            <a:ext cx="8228331" cy="256070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a:t>Click to edit Master text styles</a:t>
            </a:r>
          </a:p>
          <a:p>
            <a:pPr lvl="1"/>
            <a:endParaRPr lang="en-US" dirty="0"/>
          </a:p>
          <a:p>
            <a:pPr lvl="1"/>
            <a:endParaRPr lang="en-US" dirty="0"/>
          </a:p>
          <a:p>
            <a:pPr lvl="1"/>
            <a:r>
              <a:rPr lang="en-US" dirty="0"/>
              <a:t>Second level</a:t>
            </a:r>
          </a:p>
          <a:p>
            <a:pPr lvl="2"/>
            <a:r>
              <a:rPr lang="en-US" dirty="0"/>
              <a:t>Third level</a:t>
            </a:r>
          </a:p>
          <a:p>
            <a:pPr lvl="3"/>
            <a:r>
              <a:rPr lang="en-US" dirty="0"/>
              <a:t>Month 20XX</a:t>
            </a:r>
          </a:p>
        </p:txBody>
      </p:sp>
      <p:sp>
        <p:nvSpPr>
          <p:cNvPr id="3" name="Footer Placeholder 2"/>
          <p:cNvSpPr>
            <a:spLocks noGrp="1"/>
          </p:cNvSpPr>
          <p:nvPr>
            <p:ph type="ftr" sz="quarter" idx="3"/>
          </p:nvPr>
        </p:nvSpPr>
        <p:spPr bwMode="gray">
          <a:xfrm>
            <a:off x="5328340" y="6567844"/>
            <a:ext cx="3583885" cy="123111"/>
          </a:xfrm>
          <a:prstGeom prst="rect">
            <a:avLst/>
          </a:prstGeom>
        </p:spPr>
        <p:txBody>
          <a:bodyPr vert="horz" lIns="0" tIns="0" rIns="0" bIns="0" rtlCol="0" anchor="ctr">
            <a:spAutoFit/>
          </a:bodyPr>
          <a:lstStyle>
            <a:lvl1pPr algn="r">
              <a:defRPr sz="800">
                <a:solidFill>
                  <a:schemeClr val="tx1">
                    <a:tint val="75000"/>
                  </a:schemeClr>
                </a:solidFill>
                <a:latin typeface="Arial Narrow" pitchFamily="34" charset="0"/>
              </a:defRPr>
            </a:lvl1pPr>
          </a:lstStyle>
          <a:p>
            <a:endParaRPr lang="en-US" dirty="0"/>
          </a:p>
        </p:txBody>
      </p:sp>
    </p:spTree>
  </p:cSld>
  <p:clrMap bg1="lt1" tx1="dk1" bg2="lt2" tx2="dk2" accent1="accent1" accent2="accent2" accent3="accent3" accent4="accent4" accent5="accent5" accent6="accent6" hlink="hlink" folHlink="folHlink"/>
  <p:sldLayoutIdLst>
    <p:sldLayoutId id="2147484316" r:id="rId1"/>
  </p:sldLayoutIdLst>
  <p:hf hdr="0" ftr="0" dt="0"/>
  <p:txStyles>
    <p:titleStyle>
      <a:lvl1pPr algn="l" rtl="0" eaLnBrk="1" fontAlgn="base" hangingPunct="1">
        <a:spcBef>
          <a:spcPct val="0"/>
        </a:spcBef>
        <a:spcAft>
          <a:spcPct val="0"/>
        </a:spcAft>
        <a:defRPr sz="5000" b="1" kern="1200">
          <a:solidFill>
            <a:schemeClr val="bg1"/>
          </a:solidFill>
          <a:latin typeface="+mj-lt"/>
          <a:ea typeface="+mj-ea"/>
          <a:cs typeface="+mj-cs"/>
        </a:defRPr>
      </a:lvl1pPr>
      <a:lvl2pPr algn="l" rtl="0" eaLnBrk="1" fontAlgn="base" hangingPunct="1">
        <a:spcBef>
          <a:spcPct val="0"/>
        </a:spcBef>
        <a:spcAft>
          <a:spcPct val="0"/>
        </a:spcAft>
        <a:defRPr sz="2800">
          <a:solidFill>
            <a:schemeClr val="tx1"/>
          </a:solidFill>
          <a:latin typeface="Franklin Gothic Demi" pitchFamily="34" charset="0"/>
        </a:defRPr>
      </a:lvl2pPr>
      <a:lvl3pPr algn="l" rtl="0" eaLnBrk="1" fontAlgn="base" hangingPunct="1">
        <a:spcBef>
          <a:spcPct val="0"/>
        </a:spcBef>
        <a:spcAft>
          <a:spcPct val="0"/>
        </a:spcAft>
        <a:defRPr sz="2800">
          <a:solidFill>
            <a:schemeClr val="tx1"/>
          </a:solidFill>
          <a:latin typeface="Franklin Gothic Demi" pitchFamily="34" charset="0"/>
        </a:defRPr>
      </a:lvl3pPr>
      <a:lvl4pPr algn="l" rtl="0" eaLnBrk="1" fontAlgn="base" hangingPunct="1">
        <a:spcBef>
          <a:spcPct val="0"/>
        </a:spcBef>
        <a:spcAft>
          <a:spcPct val="0"/>
        </a:spcAft>
        <a:defRPr sz="2800">
          <a:solidFill>
            <a:schemeClr val="tx1"/>
          </a:solidFill>
          <a:latin typeface="Franklin Gothic Demi" pitchFamily="34" charset="0"/>
        </a:defRPr>
      </a:lvl4pPr>
      <a:lvl5pPr algn="l" rtl="0" eaLnBrk="1" fontAlgn="base" hangingPunct="1">
        <a:spcBef>
          <a:spcPct val="0"/>
        </a:spcBef>
        <a:spcAft>
          <a:spcPct val="0"/>
        </a:spcAft>
        <a:defRPr sz="2800">
          <a:solidFill>
            <a:schemeClr val="tx1"/>
          </a:solidFill>
          <a:latin typeface="Franklin Gothic Demi" pitchFamily="34" charset="0"/>
        </a:defRPr>
      </a:lvl5pPr>
      <a:lvl6pPr marL="457200" algn="l" rtl="0" eaLnBrk="1" fontAlgn="base" hangingPunct="1">
        <a:spcBef>
          <a:spcPct val="0"/>
        </a:spcBef>
        <a:spcAft>
          <a:spcPct val="0"/>
        </a:spcAft>
        <a:defRPr sz="2800">
          <a:solidFill>
            <a:schemeClr val="tx1"/>
          </a:solidFill>
          <a:latin typeface="Franklin Gothic Demi" pitchFamily="34" charset="0"/>
        </a:defRPr>
      </a:lvl6pPr>
      <a:lvl7pPr marL="914400" algn="l" rtl="0" eaLnBrk="1" fontAlgn="base" hangingPunct="1">
        <a:spcBef>
          <a:spcPct val="0"/>
        </a:spcBef>
        <a:spcAft>
          <a:spcPct val="0"/>
        </a:spcAft>
        <a:defRPr sz="2800">
          <a:solidFill>
            <a:schemeClr val="tx1"/>
          </a:solidFill>
          <a:latin typeface="Franklin Gothic Demi" pitchFamily="34" charset="0"/>
        </a:defRPr>
      </a:lvl7pPr>
      <a:lvl8pPr marL="1371600" algn="l" rtl="0" eaLnBrk="1" fontAlgn="base" hangingPunct="1">
        <a:spcBef>
          <a:spcPct val="0"/>
        </a:spcBef>
        <a:spcAft>
          <a:spcPct val="0"/>
        </a:spcAft>
        <a:defRPr sz="2800">
          <a:solidFill>
            <a:schemeClr val="tx1"/>
          </a:solidFill>
          <a:latin typeface="Franklin Gothic Demi" pitchFamily="34" charset="0"/>
        </a:defRPr>
      </a:lvl8pPr>
      <a:lvl9pPr marL="1828800" algn="l" rtl="0" eaLnBrk="1" fontAlgn="base" hangingPunct="1">
        <a:spcBef>
          <a:spcPct val="0"/>
        </a:spcBef>
        <a:spcAft>
          <a:spcPct val="0"/>
        </a:spcAft>
        <a:defRPr sz="2800">
          <a:solidFill>
            <a:schemeClr val="tx1"/>
          </a:solidFill>
          <a:latin typeface="Franklin Gothic Demi" pitchFamily="34" charset="0"/>
        </a:defRPr>
      </a:lvl9pPr>
    </p:titleStyle>
    <p:bodyStyle>
      <a:lvl1pPr algn="l" rtl="0" eaLnBrk="1" fontAlgn="base" hangingPunct="1">
        <a:spcBef>
          <a:spcPct val="20000"/>
        </a:spcBef>
        <a:spcAft>
          <a:spcPct val="0"/>
        </a:spcAft>
        <a:defRPr sz="3200" kern="1200">
          <a:solidFill>
            <a:schemeClr val="bg1">
              <a:lumMod val="75000"/>
            </a:schemeClr>
          </a:solidFill>
          <a:latin typeface="+mn-lt"/>
          <a:ea typeface="+mn-ea"/>
          <a:cs typeface="Arial" pitchFamily="34" charset="0"/>
        </a:defRPr>
      </a:lvl1pPr>
      <a:lvl2pPr marL="457200" indent="-457200" algn="l" rtl="0" eaLnBrk="1" fontAlgn="base" hangingPunct="1">
        <a:spcBef>
          <a:spcPct val="20000"/>
        </a:spcBef>
        <a:spcAft>
          <a:spcPct val="0"/>
        </a:spcAft>
        <a:defRPr sz="2400" kern="1200">
          <a:solidFill>
            <a:schemeClr val="bg1"/>
          </a:solidFill>
          <a:latin typeface="+mn-lt"/>
          <a:ea typeface="+mn-ea"/>
          <a:cs typeface="Arial" pitchFamily="34" charset="0"/>
        </a:defRPr>
      </a:lvl2pPr>
      <a:lvl3pPr marL="914400" indent="-914400" algn="l" rtl="0" eaLnBrk="1" fontAlgn="base" hangingPunct="1">
        <a:spcBef>
          <a:spcPct val="20000"/>
        </a:spcBef>
        <a:spcAft>
          <a:spcPct val="0"/>
        </a:spcAft>
        <a:defRPr sz="2000" kern="1200">
          <a:solidFill>
            <a:schemeClr val="bg1"/>
          </a:solidFill>
          <a:latin typeface="+mn-lt"/>
          <a:ea typeface="+mn-ea"/>
          <a:cs typeface="Arial" pitchFamily="34" charset="0"/>
        </a:defRPr>
      </a:lvl3pPr>
      <a:lvl4pPr marL="0" indent="0" algn="l" rtl="0" eaLnBrk="1" fontAlgn="base" hangingPunct="1">
        <a:spcBef>
          <a:spcPct val="20000"/>
        </a:spcBef>
        <a:spcAft>
          <a:spcPct val="0"/>
        </a:spcAft>
        <a:defRPr sz="1600" kern="1200">
          <a:solidFill>
            <a:schemeClr val="bg1"/>
          </a:solidFill>
          <a:latin typeface="+mn-lt"/>
          <a:ea typeface="+mn-ea"/>
          <a:cs typeface="+mn-cs"/>
        </a:defRPr>
      </a:lvl4pPr>
      <a:lvl5pPr marL="2057400" indent="-228600" algn="l" rtl="0" eaLnBrk="1" fontAlgn="base" hangingPunct="1">
        <a:spcBef>
          <a:spcPct val="20000"/>
        </a:spcBef>
        <a:spcAft>
          <a:spcPct val="0"/>
        </a:spcAft>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GLCC-AIR Partner_Text_030716.jp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123" name="Title Placeholder 1"/>
          <p:cNvSpPr>
            <a:spLocks noGrp="1"/>
          </p:cNvSpPr>
          <p:nvPr>
            <p:ph type="title"/>
          </p:nvPr>
        </p:nvSpPr>
        <p:spPr bwMode="gray">
          <a:xfrm>
            <a:off x="687388" y="318053"/>
            <a:ext cx="8224837"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a:t>Click to edit Master title style</a:t>
            </a:r>
          </a:p>
        </p:txBody>
      </p:sp>
      <p:sp>
        <p:nvSpPr>
          <p:cNvPr id="5124" name="Text Placeholder 2"/>
          <p:cNvSpPr>
            <a:spLocks noGrp="1"/>
          </p:cNvSpPr>
          <p:nvPr>
            <p:ph type="body" idx="1"/>
          </p:nvPr>
        </p:nvSpPr>
        <p:spPr bwMode="gray">
          <a:xfrm>
            <a:off x="687388" y="2055812"/>
            <a:ext cx="8224837"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a:t>
            </a:r>
          </a:p>
          <a:p>
            <a:pPr lvl="7"/>
            <a:r>
              <a:rPr lang="en-US" dirty="0"/>
              <a:t>Eight</a:t>
            </a:r>
          </a:p>
          <a:p>
            <a:pPr lvl="8"/>
            <a:r>
              <a:rPr lang="en-US" dirty="0"/>
              <a:t>Nine</a:t>
            </a:r>
          </a:p>
        </p:txBody>
      </p:sp>
      <p:sp>
        <p:nvSpPr>
          <p:cNvPr id="2" name="Slide Number Placeholder 1"/>
          <p:cNvSpPr>
            <a:spLocks noGrp="1"/>
          </p:cNvSpPr>
          <p:nvPr>
            <p:ph type="sldNum" sz="quarter" idx="4"/>
          </p:nvPr>
        </p:nvSpPr>
        <p:spPr bwMode="gray">
          <a:xfrm>
            <a:off x="8755131" y="6507316"/>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561764529"/>
      </p:ext>
    </p:extLst>
  </p:cSld>
  <p:clrMap bg1="lt1" tx1="dk1" bg2="lt2" tx2="dk2" accent1="accent1" accent2="accent2" accent3="accent3" accent4="accent4" accent5="accent5" accent6="accent6" hlink="hlink" folHlink="folHlink"/>
  <p:sldLayoutIdLst>
    <p:sldLayoutId id="2147484342" r:id="rId1"/>
    <p:sldLayoutId id="2147484343" r:id="rId2"/>
    <p:sldLayoutId id="2147484344" r:id="rId3"/>
    <p:sldLayoutId id="2147484345" r:id="rId4"/>
  </p:sldLayoutIdLst>
  <p:hf hdr="0" ftr="0" dt="0"/>
  <p:txStyles>
    <p:title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GLCC-AIR Partner_Divider_030716.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bwMode="gray">
          <a:xfrm>
            <a:off x="687388" y="3709988"/>
            <a:ext cx="8229600" cy="769441"/>
          </a:xfrm>
          <a:prstGeom prst="rect">
            <a:avLst/>
          </a:prstGeom>
          <a:noFill/>
          <a:ln w="9525">
            <a:noFill/>
            <a:miter lim="800000"/>
            <a:headEnd/>
            <a:tailEnd/>
          </a:ln>
        </p:spPr>
        <p:txBody>
          <a:bodyPr vert="horz" wrap="square" lIns="0" tIns="45720" rIns="0" bIns="45720" numCol="1" anchor="b" anchorCtr="0" compatLnSpc="1">
            <a:prstTxWarp prst="textNoShape">
              <a:avLst/>
            </a:prstTxWarp>
            <a:spAutoFit/>
          </a:bodyPr>
          <a:lstStyle/>
          <a:p>
            <a:pPr lvl="0" algn="l" eaLnBrk="0" fontAlgn="base" hangingPunct="0">
              <a:spcBef>
                <a:spcPts val="600"/>
              </a:spcBef>
              <a:spcAft>
                <a:spcPts val="600"/>
              </a:spcAft>
            </a:pPr>
            <a:r>
              <a:rPr lang="en-US" dirty="0"/>
              <a:t>Click to edit Master title style</a:t>
            </a:r>
          </a:p>
        </p:txBody>
      </p:sp>
      <p:sp>
        <p:nvSpPr>
          <p:cNvPr id="3" name="Text Placeholder 2"/>
          <p:cNvSpPr>
            <a:spLocks noGrp="1"/>
          </p:cNvSpPr>
          <p:nvPr>
            <p:ph type="body" idx="1"/>
          </p:nvPr>
        </p:nvSpPr>
        <p:spPr bwMode="gray">
          <a:xfrm>
            <a:off x="687388" y="4529139"/>
            <a:ext cx="8229600" cy="1389062"/>
          </a:xfrm>
          <a:prstGeom prst="rect">
            <a:avLst/>
          </a:prstGeom>
        </p:spPr>
        <p:txBody>
          <a:bodyPr lIns="0" rIns="0"/>
          <a:lstStyle/>
          <a:p>
            <a:pPr marL="0" lvl="0" indent="0" eaLnBrk="0" fontAlgn="base" hangingPunct="0">
              <a:spcAft>
                <a:spcPct val="0"/>
              </a:spcAft>
            </a:pPr>
            <a:r>
              <a:rPr lang="en-US" dirty="0"/>
              <a:t>Click to edit Master text styles</a:t>
            </a:r>
          </a:p>
        </p:txBody>
      </p:sp>
      <p:sp>
        <p:nvSpPr>
          <p:cNvPr id="6" name="Slide Number Placeholder 5"/>
          <p:cNvSpPr>
            <a:spLocks noGrp="1"/>
          </p:cNvSpPr>
          <p:nvPr>
            <p:ph type="sldNum" sz="quarter" idx="4"/>
          </p:nvPr>
        </p:nvSpPr>
        <p:spPr>
          <a:xfrm>
            <a:off x="8755130" y="6507316"/>
            <a:ext cx="157094" cy="153888"/>
          </a:xfrm>
          <a:prstGeom prst="rect">
            <a:avLst/>
          </a:prstGeom>
        </p:spPr>
        <p:txBody>
          <a:bodyPr vert="horz" wrap="none" lIns="0" tIns="0" rIns="0" bIns="0" rtlCol="0" anchor="ctr">
            <a:spAutoFit/>
          </a:bodyPr>
          <a:lstStyle>
            <a:lvl1pPr algn="r">
              <a:defRPr sz="1000">
                <a:solidFill>
                  <a:schemeClr val="tx2">
                    <a:lumMod val="75000"/>
                  </a:schemeClr>
                </a:solidFill>
              </a:defRPr>
            </a:lvl1pPr>
          </a:lstStyle>
          <a:p>
            <a:fld id="{A1A8B8B9-B651-4439-A868-E8F04EF81465}" type="slidenum">
              <a:rPr lang="en-US" smtClean="0"/>
              <a:pPr/>
              <a:t>‹#›</a:t>
            </a:fld>
            <a:endParaRPr lang="en-US" dirty="0"/>
          </a:p>
        </p:txBody>
      </p:sp>
    </p:spTree>
    <p:extLst>
      <p:ext uri="{BB962C8B-B14F-4D97-AF65-F5344CB8AC3E}">
        <p14:creationId xmlns:p14="http://schemas.microsoft.com/office/powerpoint/2010/main" val="2564931730"/>
      </p:ext>
    </p:extLst>
  </p:cSld>
  <p:clrMap bg1="lt1" tx1="dk1" bg2="lt2" tx2="dk2" accent1="accent1" accent2="accent2" accent3="accent3" accent4="accent4" accent5="accent5" accent6="accent6" hlink="hlink" folHlink="folHlink"/>
  <p:sldLayoutIdLst>
    <p:sldLayoutId id="2147484323" r:id="rId1"/>
  </p:sldLayoutIdLst>
  <p:hf hdr="0" ftr="0" dt="0"/>
  <p:txStyles>
    <p:titleStyle>
      <a:lvl1pPr algn="ctr" defTabSz="914400" rtl="0" eaLnBrk="1" latinLnBrk="0" hangingPunct="1">
        <a:spcBef>
          <a:spcPct val="0"/>
        </a:spcBef>
        <a:buNone/>
        <a:defRPr lang="en-US" sz="4400" b="1" kern="1200" dirty="0" smtClean="0">
          <a:solidFill>
            <a:schemeClr val="bg1"/>
          </a:solidFill>
          <a:latin typeface="+mj-lt"/>
          <a:ea typeface="ＭＳ Ｐゴシック" charset="0"/>
          <a:cs typeface="+mj-cs"/>
        </a:defRPr>
      </a:lvl1pPr>
    </p:titleStyle>
    <p:bodyStyle>
      <a:lvl1pPr marL="342900" indent="-342900" algn="l" defTabSz="914400" rtl="0" eaLnBrk="1" latinLnBrk="0" hangingPunct="1">
        <a:spcBef>
          <a:spcPct val="20000"/>
        </a:spcBef>
        <a:buFont typeface="Arial" pitchFamily="34" charset="0"/>
        <a:buNone/>
        <a:defRPr lang="en-US" sz="3200" kern="1200" smtClean="0">
          <a:solidFill>
            <a:schemeClr val="bg1">
              <a:lumMod val="75000"/>
            </a:schemeClr>
          </a:solidFill>
          <a:latin typeface="+mn-lt"/>
          <a:ea typeface="ＭＳ Ｐゴシック" charset="0"/>
          <a:cs typeface="+mn-cs"/>
        </a:defRPr>
      </a:lvl1pPr>
      <a:lvl2pPr marL="742950" indent="-28575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1800" kern="1200" dirty="0" smtClean="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GLCC-AIR Partner_Text_030716.jp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123" name="Title Placeholder 1"/>
          <p:cNvSpPr>
            <a:spLocks noGrp="1"/>
          </p:cNvSpPr>
          <p:nvPr>
            <p:ph type="title"/>
          </p:nvPr>
        </p:nvSpPr>
        <p:spPr bwMode="gray">
          <a:xfrm>
            <a:off x="687388" y="318053"/>
            <a:ext cx="8224837"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a:t>Click to edit Master title style</a:t>
            </a:r>
          </a:p>
        </p:txBody>
      </p:sp>
      <p:sp>
        <p:nvSpPr>
          <p:cNvPr id="5124" name="Text Placeholder 2"/>
          <p:cNvSpPr>
            <a:spLocks noGrp="1"/>
          </p:cNvSpPr>
          <p:nvPr>
            <p:ph type="body" idx="1"/>
          </p:nvPr>
        </p:nvSpPr>
        <p:spPr bwMode="gray">
          <a:xfrm>
            <a:off x="687388" y="2055812"/>
            <a:ext cx="8224837"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a:t>
            </a:r>
          </a:p>
          <a:p>
            <a:pPr lvl="7"/>
            <a:r>
              <a:rPr lang="en-US" dirty="0"/>
              <a:t>Eight</a:t>
            </a:r>
          </a:p>
          <a:p>
            <a:pPr lvl="8"/>
            <a:r>
              <a:rPr lang="en-US" dirty="0"/>
              <a:t>Nine</a:t>
            </a:r>
          </a:p>
        </p:txBody>
      </p:sp>
      <p:sp>
        <p:nvSpPr>
          <p:cNvPr id="2" name="Slide Number Placeholder 1"/>
          <p:cNvSpPr>
            <a:spLocks noGrp="1"/>
          </p:cNvSpPr>
          <p:nvPr>
            <p:ph type="sldNum" sz="quarter" idx="4"/>
          </p:nvPr>
        </p:nvSpPr>
        <p:spPr bwMode="gray">
          <a:xfrm>
            <a:off x="8755131" y="6507316"/>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a:fld id="{F3477EC8-074D-41C4-94AE-E9EA7CEEA348}"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4299" r:id="rId1"/>
    <p:sldLayoutId id="2147484298" r:id="rId2"/>
    <p:sldLayoutId id="2147484318" r:id="rId3"/>
    <p:sldLayoutId id="2147484301" r:id="rId4"/>
  </p:sldLayoutIdLst>
  <p:hf hdr="0" ftr="0" dt="0"/>
  <p:txStyles>
    <p:title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GLCC-AIR Partner_Contact_030716.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 Placeholder 1"/>
          <p:cNvSpPr>
            <a:spLocks noGrp="1"/>
          </p:cNvSpPr>
          <p:nvPr>
            <p:ph type="body" idx="1"/>
          </p:nvPr>
        </p:nvSpPr>
        <p:spPr bwMode="gray">
          <a:xfrm>
            <a:off x="687387" y="2055814"/>
            <a:ext cx="8224837" cy="347034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1"/>
          <p:cNvSpPr>
            <a:spLocks noGrp="1"/>
          </p:cNvSpPr>
          <p:nvPr>
            <p:ph type="sldNum" sz="quarter" idx="4"/>
          </p:nvPr>
        </p:nvSpPr>
        <p:spPr bwMode="gray">
          <a:xfrm>
            <a:off x="8755131" y="6110288"/>
            <a:ext cx="157094" cy="153888"/>
          </a:xfrm>
          <a:prstGeom prst="rect">
            <a:avLst/>
          </a:prstGeom>
          <a:noFill/>
        </p:spPr>
        <p:txBody>
          <a:bodyPr wrap="none" lIns="0" tIns="0" rIns="0" bIns="0" anchor="b" anchorCtr="0">
            <a:spAutoFit/>
          </a:bodyPr>
          <a:lstStyle>
            <a:lvl1pPr>
              <a:defRPr lang="en-US" sz="1000" smtClean="0">
                <a:solidFill>
                  <a:schemeClr val="tx2">
                    <a:lumMod val="75000"/>
                  </a:schemeClr>
                </a:solidFill>
                <a:latin typeface="+mn-lt"/>
                <a:ea typeface="ＭＳ Ｐゴシック" charset="-128"/>
                <a:cs typeface="+mn-cs"/>
              </a:defRPr>
            </a:lvl1pPr>
          </a:lstStyle>
          <a:p>
            <a:pPr algn="r"/>
            <a:fld id="{F3477EC8-074D-41C4-94AE-E9EA7CEEA348}"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4302" r:id="rId1"/>
  </p:sldLayoutIdLst>
  <p:hf hdr="0" ftr="0" dt="0"/>
  <p:txStyles>
    <p:titleStyle>
      <a:lvl1pPr algn="l" rtl="0" eaLnBrk="0" fontAlgn="base" hangingPunct="0">
        <a:spcBef>
          <a:spcPct val="0"/>
        </a:spcBef>
        <a:spcAft>
          <a:spcPct val="0"/>
        </a:spcAft>
        <a:defRPr sz="3200" kern="1200">
          <a:solidFill>
            <a:schemeClr val="bg1"/>
          </a:solidFill>
          <a:latin typeface="Franklin Gothic Demi" pitchFamily="34" charset="0"/>
          <a:ea typeface="ＭＳ Ｐゴシック" charset="-128"/>
          <a:cs typeface="ＭＳ Ｐゴシック" charset="-128"/>
        </a:defRPr>
      </a:lvl1pPr>
      <a:lvl2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2pPr>
      <a:lvl3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3pPr>
      <a:lvl4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4pPr>
      <a:lvl5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1pPr>
      <a:lvl2pPr marL="45720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2pPr>
      <a:lvl3pPr marL="91440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3pPr>
      <a:lvl4pPr marL="137160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4pPr>
      <a:lvl5pPr marL="1828800" indent="0" algn="l" rtl="0" eaLnBrk="0" fontAlgn="base" hangingPunct="0">
        <a:spcBef>
          <a:spcPts val="0"/>
        </a:spcBef>
        <a:spcAft>
          <a:spcPts val="0"/>
        </a:spcAft>
        <a:buClr>
          <a:srgbClr val="78A22F"/>
        </a:buClr>
        <a:buFont typeface="Arial" pitchFamily="34" charset="0"/>
        <a:buNone/>
        <a:defRPr sz="2000" kern="1200">
          <a:solidFill>
            <a:schemeClr val="bg1"/>
          </a:solidFill>
          <a:latin typeface="+mn-lt"/>
          <a:ea typeface="Arial"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GLCC-AIR Partner_Text-NoLine_030716.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bwMode="ltGray">
          <a:xfrm>
            <a:off x="118872" y="314394"/>
            <a:ext cx="8906256" cy="361468"/>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lgn="l" eaLnBrk="0" fontAlgn="base" hangingPunct="0">
              <a:spcAft>
                <a:spcPct val="0"/>
              </a:spcAft>
            </a:pPr>
            <a:r>
              <a:rPr lang="en-US" dirty="0"/>
              <a:t>Click to edit Master title style</a:t>
            </a:r>
          </a:p>
        </p:txBody>
      </p:sp>
      <p:sp>
        <p:nvSpPr>
          <p:cNvPr id="3" name="Text Placeholder 2"/>
          <p:cNvSpPr>
            <a:spLocks noGrp="1"/>
          </p:cNvSpPr>
          <p:nvPr>
            <p:ph type="body" idx="1"/>
          </p:nvPr>
        </p:nvSpPr>
        <p:spPr bwMode="ltGray">
          <a:xfrm>
            <a:off x="118872" y="747423"/>
            <a:ext cx="8906256" cy="5170778"/>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1"/>
          <p:cNvSpPr>
            <a:spLocks noGrp="1"/>
          </p:cNvSpPr>
          <p:nvPr>
            <p:ph type="sldNum" sz="quarter" idx="4"/>
          </p:nvPr>
        </p:nvSpPr>
        <p:spPr bwMode="gray">
          <a:xfrm>
            <a:off x="8755131" y="6507316"/>
            <a:ext cx="157094" cy="153888"/>
          </a:xfrm>
          <a:prstGeom prst="rect">
            <a:avLst/>
          </a:prstGeom>
          <a:noFill/>
        </p:spPr>
        <p:txBody>
          <a:bodyPr wrap="none" lIns="0" tIns="0" rIns="0" bIns="0">
            <a:spAutoFit/>
          </a:bodyPr>
          <a:lstStyle>
            <a:lvl1pPr>
              <a:defRPr lang="en-US" sz="1000" smtClean="0">
                <a:solidFill>
                  <a:schemeClr val="bg1">
                    <a:lumMod val="75000"/>
                  </a:schemeClr>
                </a:solidFill>
                <a:latin typeface="+mn-lt"/>
                <a:ea typeface="ＭＳ Ｐゴシック" charset="-128"/>
                <a:cs typeface="+mn-cs"/>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956550775"/>
      </p:ext>
    </p:extLst>
  </p:cSld>
  <p:clrMap bg1="lt1" tx1="dk1" bg2="lt2" tx2="dk2" accent1="accent1" accent2="accent2" accent3="accent3" accent4="accent4" accent5="accent5" accent6="accent6" hlink="hlink" folHlink="folHlink"/>
  <p:sldLayoutIdLst>
    <p:sldLayoutId id="2147484320" r:id="rId1"/>
  </p:sldLayoutIdLst>
  <p:hf hdr="0" ftr="0" dt="0"/>
  <p:txStyles>
    <p:titleStyle>
      <a:lvl1pPr algn="ctr" defTabSz="914400" rtl="0" eaLnBrk="1" latinLnBrk="0" hangingPunct="1">
        <a:spcBef>
          <a:spcPct val="0"/>
        </a:spcBef>
        <a:buNone/>
        <a:defRPr lang="en-US" sz="2200" b="1" kern="1200" dirty="0">
          <a:solidFill>
            <a:schemeClr val="bg1">
              <a:lumMod val="65000"/>
            </a:schemeClr>
          </a:solidFill>
          <a:latin typeface="+mj-lt"/>
          <a:ea typeface="ＭＳ Ｐゴシック" charset="0"/>
          <a:cs typeface="+mj-cs"/>
        </a:defRPr>
      </a:lvl1pPr>
    </p:titleStyle>
    <p:bodyStyle>
      <a:lvl1pPr marL="342900" indent="-342900" algn="l" defTabSz="914400" rtl="0" eaLnBrk="1" latinLnBrk="0" hangingPunct="1">
        <a:spcBef>
          <a:spcPct val="20000"/>
        </a:spcBef>
        <a:buClr>
          <a:schemeClr val="bg1">
            <a:lumMod val="65000"/>
          </a:schemeClr>
        </a:buClr>
        <a:buFont typeface="Arial" pitchFamily="34" charset="0"/>
        <a:buChar char="•"/>
        <a:defRPr sz="2000" kern="1200">
          <a:solidFill>
            <a:schemeClr val="tx2">
              <a:lumMod val="75000"/>
            </a:schemeClr>
          </a:solidFill>
          <a:latin typeface="+mn-lt"/>
          <a:ea typeface="+mn-ea"/>
          <a:cs typeface="+mn-cs"/>
        </a:defRPr>
      </a:lvl1pPr>
      <a:lvl2pPr marL="742950" indent="-285750" algn="l" defTabSz="914400" rtl="0" eaLnBrk="1" latinLnBrk="0" hangingPunct="1">
        <a:spcBef>
          <a:spcPct val="20000"/>
        </a:spcBef>
        <a:buClr>
          <a:schemeClr val="bg1">
            <a:lumMod val="65000"/>
          </a:schemeClr>
        </a:buClr>
        <a:buFont typeface="Arial" pitchFamily="34" charset="0"/>
        <a:buChar char="–"/>
        <a:defRPr sz="1800" kern="1200">
          <a:solidFill>
            <a:schemeClr val="tx2">
              <a:lumMod val="75000"/>
            </a:schemeClr>
          </a:solidFill>
          <a:latin typeface="+mn-lt"/>
          <a:ea typeface="+mn-ea"/>
          <a:cs typeface="+mn-cs"/>
        </a:defRPr>
      </a:lvl2pPr>
      <a:lvl3pPr marL="1143000" indent="-228600" algn="l" defTabSz="914400" rtl="0" eaLnBrk="1" latinLnBrk="0" hangingPunct="1">
        <a:spcBef>
          <a:spcPct val="20000"/>
        </a:spcBef>
        <a:buClr>
          <a:schemeClr val="bg1">
            <a:lumMod val="65000"/>
          </a:schemeClr>
        </a:buClr>
        <a:buFont typeface="Arial" pitchFamily="34" charset="0"/>
        <a:buChar char="–"/>
        <a:defRPr sz="1600" kern="1200">
          <a:solidFill>
            <a:schemeClr val="tx2">
              <a:lumMod val="75000"/>
            </a:schemeClr>
          </a:solidFill>
          <a:latin typeface="+mn-lt"/>
          <a:ea typeface="+mn-ea"/>
          <a:cs typeface="+mn-cs"/>
        </a:defRPr>
      </a:lvl3pPr>
      <a:lvl4pPr marL="1600200" indent="-228600" algn="l" defTabSz="914400" rtl="0" eaLnBrk="1" latinLnBrk="0" hangingPunct="1">
        <a:spcBef>
          <a:spcPct val="20000"/>
        </a:spcBef>
        <a:buClr>
          <a:schemeClr val="bg1">
            <a:lumMod val="65000"/>
          </a:schemeClr>
        </a:buClr>
        <a:buFont typeface="Arial" pitchFamily="34" charset="0"/>
        <a:buChar char="–"/>
        <a:defRPr sz="1400" kern="1200">
          <a:solidFill>
            <a:schemeClr val="tx2">
              <a:lumMod val="75000"/>
            </a:schemeClr>
          </a:solidFill>
          <a:latin typeface="+mn-lt"/>
          <a:ea typeface="+mn-ea"/>
          <a:cs typeface="+mn-cs"/>
        </a:defRPr>
      </a:lvl4pPr>
      <a:lvl5pPr marL="2057400" indent="-228600" algn="l" defTabSz="914400" rtl="0" eaLnBrk="1" latinLnBrk="0" hangingPunct="1">
        <a:spcBef>
          <a:spcPct val="20000"/>
        </a:spcBef>
        <a:buClr>
          <a:schemeClr val="bg1">
            <a:lumMod val="65000"/>
          </a:schemeClr>
        </a:buClr>
        <a:buFont typeface="Arial" pitchFamily="34" charset="0"/>
        <a:buChar char="–"/>
        <a:defRPr sz="14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GLCC-AIR Partner_Divider_030716.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bwMode="gray">
          <a:xfrm>
            <a:off x="687388" y="3709988"/>
            <a:ext cx="8229600" cy="769441"/>
          </a:xfrm>
          <a:prstGeom prst="rect">
            <a:avLst/>
          </a:prstGeom>
          <a:noFill/>
          <a:ln w="9525">
            <a:noFill/>
            <a:miter lim="800000"/>
            <a:headEnd/>
            <a:tailEnd/>
          </a:ln>
        </p:spPr>
        <p:txBody>
          <a:bodyPr vert="horz" wrap="square" lIns="0" tIns="45720" rIns="0" bIns="45720" numCol="1" anchor="b" anchorCtr="0" compatLnSpc="1">
            <a:prstTxWarp prst="textNoShape">
              <a:avLst/>
            </a:prstTxWarp>
            <a:spAutoFit/>
          </a:bodyPr>
          <a:lstStyle/>
          <a:p>
            <a:pPr lvl="0" algn="l" eaLnBrk="0" fontAlgn="base" hangingPunct="0">
              <a:spcBef>
                <a:spcPts val="600"/>
              </a:spcBef>
              <a:spcAft>
                <a:spcPts val="600"/>
              </a:spcAft>
            </a:pPr>
            <a:r>
              <a:rPr lang="en-US"/>
              <a:t>Click to edit Master title style</a:t>
            </a:r>
            <a:endParaRPr lang="en-US" dirty="0"/>
          </a:p>
        </p:txBody>
      </p:sp>
      <p:sp>
        <p:nvSpPr>
          <p:cNvPr id="3" name="Text Placeholder 2"/>
          <p:cNvSpPr>
            <a:spLocks noGrp="1"/>
          </p:cNvSpPr>
          <p:nvPr>
            <p:ph type="body" idx="1"/>
          </p:nvPr>
        </p:nvSpPr>
        <p:spPr bwMode="gray">
          <a:xfrm>
            <a:off x="687388" y="4529139"/>
            <a:ext cx="8229600" cy="1389062"/>
          </a:xfrm>
          <a:prstGeom prst="rect">
            <a:avLst/>
          </a:prstGeom>
        </p:spPr>
        <p:txBody>
          <a:bodyPr lIns="0" rIns="0"/>
          <a:lstStyle/>
          <a:p>
            <a:pPr marL="0" lvl="0" indent="0" eaLnBrk="0" fontAlgn="base" hangingPunct="0">
              <a:spcAft>
                <a:spcPct val="0"/>
              </a:spcAft>
            </a:pPr>
            <a:r>
              <a:rPr lang="en-US" dirty="0"/>
              <a:t>Click to edit Master text styles</a:t>
            </a:r>
          </a:p>
        </p:txBody>
      </p:sp>
      <p:sp>
        <p:nvSpPr>
          <p:cNvPr id="6" name="Slide Number Placeholder 5"/>
          <p:cNvSpPr>
            <a:spLocks noGrp="1"/>
          </p:cNvSpPr>
          <p:nvPr>
            <p:ph type="sldNum" sz="quarter" idx="4"/>
          </p:nvPr>
        </p:nvSpPr>
        <p:spPr>
          <a:xfrm>
            <a:off x="8755130" y="6507316"/>
            <a:ext cx="157094" cy="153888"/>
          </a:xfrm>
          <a:prstGeom prst="rect">
            <a:avLst/>
          </a:prstGeom>
        </p:spPr>
        <p:txBody>
          <a:bodyPr vert="horz" wrap="none" lIns="0" tIns="0" rIns="0" bIns="0" rtlCol="0" anchor="ctr">
            <a:spAutoFit/>
          </a:bodyPr>
          <a:lstStyle>
            <a:lvl1pPr algn="r">
              <a:defRPr sz="1000">
                <a:solidFill>
                  <a:schemeClr val="tx2">
                    <a:lumMod val="75000"/>
                  </a:schemeClr>
                </a:solidFill>
              </a:defRPr>
            </a:lvl1pPr>
          </a:lstStyle>
          <a:p>
            <a:fld id="{A1A8B8B9-B651-4439-A868-E8F04EF81465}" type="slidenum">
              <a:rPr lang="en-US" smtClean="0">
                <a:solidFill>
                  <a:srgbClr val="326295">
                    <a:lumMod val="75000"/>
                  </a:srgbClr>
                </a:solidFill>
              </a:rPr>
              <a:pPr/>
              <a:t>‹#›</a:t>
            </a:fld>
            <a:endParaRPr lang="en-US" dirty="0">
              <a:solidFill>
                <a:srgbClr val="326295">
                  <a:lumMod val="75000"/>
                </a:srgbClr>
              </a:solidFill>
            </a:endParaRPr>
          </a:p>
        </p:txBody>
      </p:sp>
    </p:spTree>
    <p:extLst>
      <p:ext uri="{BB962C8B-B14F-4D97-AF65-F5344CB8AC3E}">
        <p14:creationId xmlns:p14="http://schemas.microsoft.com/office/powerpoint/2010/main" val="1695624719"/>
      </p:ext>
    </p:extLst>
  </p:cSld>
  <p:clrMap bg1="lt1" tx1="dk1" bg2="lt2" tx2="dk2" accent1="accent1" accent2="accent2" accent3="accent3" accent4="accent4" accent5="accent5" accent6="accent6" hlink="hlink" folHlink="folHlink"/>
  <p:sldLayoutIdLst>
    <p:sldLayoutId id="2147484325" r:id="rId1"/>
  </p:sldLayoutIdLst>
  <p:hf hdr="0" ftr="0" dt="0"/>
  <p:txStyles>
    <p:titleStyle>
      <a:lvl1pPr algn="ctr" defTabSz="914400" rtl="0" eaLnBrk="1" latinLnBrk="0" hangingPunct="1">
        <a:spcBef>
          <a:spcPct val="0"/>
        </a:spcBef>
        <a:buNone/>
        <a:defRPr lang="en-US" sz="4400" b="1" kern="1200" dirty="0" smtClean="0">
          <a:solidFill>
            <a:schemeClr val="bg1"/>
          </a:solidFill>
          <a:latin typeface="+mj-lt"/>
          <a:ea typeface="ＭＳ Ｐゴシック" charset="0"/>
          <a:cs typeface="+mj-cs"/>
        </a:defRPr>
      </a:lvl1pPr>
    </p:titleStyle>
    <p:bodyStyle>
      <a:lvl1pPr marL="342900" indent="-342900" algn="l" defTabSz="914400" rtl="0" eaLnBrk="1" latinLnBrk="0" hangingPunct="1">
        <a:spcBef>
          <a:spcPct val="20000"/>
        </a:spcBef>
        <a:buFont typeface="Arial" pitchFamily="34" charset="0"/>
        <a:buNone/>
        <a:defRPr lang="en-US" sz="3200" kern="1200" smtClean="0">
          <a:solidFill>
            <a:schemeClr val="bg1">
              <a:lumMod val="75000"/>
            </a:schemeClr>
          </a:solidFill>
          <a:latin typeface="+mn-lt"/>
          <a:ea typeface="ＭＳ Ｐゴシック" charset="0"/>
          <a:cs typeface="+mn-cs"/>
        </a:defRPr>
      </a:lvl1pPr>
      <a:lvl2pPr marL="742950" indent="-28575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1800" kern="1200" dirty="0" smtClean="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GLCC-AIR Partner_Text_030716.jp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123" name="Title Placeholder 1"/>
          <p:cNvSpPr>
            <a:spLocks noGrp="1"/>
          </p:cNvSpPr>
          <p:nvPr>
            <p:ph type="title"/>
          </p:nvPr>
        </p:nvSpPr>
        <p:spPr bwMode="gray">
          <a:xfrm>
            <a:off x="687388" y="318053"/>
            <a:ext cx="8224837"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a:t>Click to edit Master title style</a:t>
            </a:r>
          </a:p>
        </p:txBody>
      </p:sp>
      <p:sp>
        <p:nvSpPr>
          <p:cNvPr id="5124" name="Text Placeholder 2"/>
          <p:cNvSpPr>
            <a:spLocks noGrp="1"/>
          </p:cNvSpPr>
          <p:nvPr>
            <p:ph type="body" idx="1"/>
          </p:nvPr>
        </p:nvSpPr>
        <p:spPr bwMode="gray">
          <a:xfrm>
            <a:off x="687388" y="2055812"/>
            <a:ext cx="8224837"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a:t>
            </a:r>
          </a:p>
          <a:p>
            <a:pPr lvl="7"/>
            <a:r>
              <a:rPr lang="en-US" dirty="0"/>
              <a:t>Eight</a:t>
            </a:r>
          </a:p>
          <a:p>
            <a:pPr lvl="8"/>
            <a:r>
              <a:rPr lang="en-US" dirty="0"/>
              <a:t>Nine</a:t>
            </a:r>
          </a:p>
        </p:txBody>
      </p:sp>
      <p:sp>
        <p:nvSpPr>
          <p:cNvPr id="2" name="Slide Number Placeholder 1"/>
          <p:cNvSpPr>
            <a:spLocks noGrp="1"/>
          </p:cNvSpPr>
          <p:nvPr>
            <p:ph type="sldNum" sz="quarter" idx="4"/>
          </p:nvPr>
        </p:nvSpPr>
        <p:spPr bwMode="gray">
          <a:xfrm>
            <a:off x="8755131" y="6507316"/>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387292946"/>
      </p:ext>
    </p:extLst>
  </p:cSld>
  <p:clrMap bg1="lt1" tx1="dk1" bg2="lt2" tx2="dk2" accent1="accent1" accent2="accent2" accent3="accent3" accent4="accent4" accent5="accent5" accent6="accent6" hlink="hlink" folHlink="folHlink"/>
  <p:sldLayoutIdLst>
    <p:sldLayoutId id="2147484327" r:id="rId1"/>
    <p:sldLayoutId id="2147484328" r:id="rId2"/>
    <p:sldLayoutId id="2147484329" r:id="rId3"/>
    <p:sldLayoutId id="2147484330" r:id="rId4"/>
  </p:sldLayoutIdLst>
  <p:hf hdr="0" ftr="0" dt="0"/>
  <p:txStyles>
    <p:title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GLCC-AIR Partner_Text_030716.jp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123" name="Title Placeholder 1"/>
          <p:cNvSpPr>
            <a:spLocks noGrp="1"/>
          </p:cNvSpPr>
          <p:nvPr>
            <p:ph type="title"/>
          </p:nvPr>
        </p:nvSpPr>
        <p:spPr bwMode="gray">
          <a:xfrm>
            <a:off x="687388" y="318053"/>
            <a:ext cx="8224837"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a:t>Click to edit Master title style</a:t>
            </a:r>
          </a:p>
        </p:txBody>
      </p:sp>
      <p:sp>
        <p:nvSpPr>
          <p:cNvPr id="5124" name="Text Placeholder 2"/>
          <p:cNvSpPr>
            <a:spLocks noGrp="1"/>
          </p:cNvSpPr>
          <p:nvPr>
            <p:ph type="body" idx="1"/>
          </p:nvPr>
        </p:nvSpPr>
        <p:spPr bwMode="gray">
          <a:xfrm>
            <a:off x="687388" y="2055812"/>
            <a:ext cx="8224837"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a:t>
            </a:r>
          </a:p>
          <a:p>
            <a:pPr lvl="7"/>
            <a:r>
              <a:rPr lang="en-US" dirty="0"/>
              <a:t>Eight</a:t>
            </a:r>
          </a:p>
          <a:p>
            <a:pPr lvl="8"/>
            <a:r>
              <a:rPr lang="en-US" dirty="0"/>
              <a:t>Nine</a:t>
            </a:r>
          </a:p>
        </p:txBody>
      </p:sp>
      <p:sp>
        <p:nvSpPr>
          <p:cNvPr id="2" name="Slide Number Placeholder 1"/>
          <p:cNvSpPr>
            <a:spLocks noGrp="1"/>
          </p:cNvSpPr>
          <p:nvPr>
            <p:ph type="sldNum" sz="quarter" idx="4"/>
          </p:nvPr>
        </p:nvSpPr>
        <p:spPr bwMode="gray">
          <a:xfrm>
            <a:off x="8755131" y="6507316"/>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844132622"/>
      </p:ext>
    </p:extLst>
  </p:cSld>
  <p:clrMap bg1="lt1" tx1="dk1" bg2="lt2" tx2="dk2" accent1="accent1" accent2="accent2" accent3="accent3" accent4="accent4" accent5="accent5" accent6="accent6" hlink="hlink" folHlink="folHlink"/>
  <p:sldLayoutIdLst>
    <p:sldLayoutId id="2147484332" r:id="rId1"/>
    <p:sldLayoutId id="2147484333" r:id="rId2"/>
    <p:sldLayoutId id="2147484334" r:id="rId3"/>
    <p:sldLayoutId id="2147484335" r:id="rId4"/>
  </p:sldLayoutIdLst>
  <p:hf hdr="0" ftr="0" dt="0"/>
  <p:txStyles>
    <p:title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GLCC-AIR Partner_Text_030716.jp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123" name="Title Placeholder 1"/>
          <p:cNvSpPr>
            <a:spLocks noGrp="1"/>
          </p:cNvSpPr>
          <p:nvPr>
            <p:ph type="title"/>
          </p:nvPr>
        </p:nvSpPr>
        <p:spPr bwMode="gray">
          <a:xfrm>
            <a:off x="687388" y="318053"/>
            <a:ext cx="8224837"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a:t>Click to edit Master title style</a:t>
            </a:r>
          </a:p>
        </p:txBody>
      </p:sp>
      <p:sp>
        <p:nvSpPr>
          <p:cNvPr id="5124" name="Text Placeholder 2"/>
          <p:cNvSpPr>
            <a:spLocks noGrp="1"/>
          </p:cNvSpPr>
          <p:nvPr>
            <p:ph type="body" idx="1"/>
          </p:nvPr>
        </p:nvSpPr>
        <p:spPr bwMode="gray">
          <a:xfrm>
            <a:off x="687388" y="2055812"/>
            <a:ext cx="8224837"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a:t>
            </a:r>
          </a:p>
          <a:p>
            <a:pPr lvl="7"/>
            <a:r>
              <a:rPr lang="en-US" dirty="0"/>
              <a:t>Eight</a:t>
            </a:r>
          </a:p>
          <a:p>
            <a:pPr lvl="8"/>
            <a:r>
              <a:rPr lang="en-US" dirty="0"/>
              <a:t>Nine</a:t>
            </a:r>
          </a:p>
        </p:txBody>
      </p:sp>
      <p:sp>
        <p:nvSpPr>
          <p:cNvPr id="2" name="Slide Number Placeholder 1"/>
          <p:cNvSpPr>
            <a:spLocks noGrp="1"/>
          </p:cNvSpPr>
          <p:nvPr>
            <p:ph type="sldNum" sz="quarter" idx="4"/>
          </p:nvPr>
        </p:nvSpPr>
        <p:spPr bwMode="gray">
          <a:xfrm>
            <a:off x="8755131" y="6507316"/>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476129320"/>
      </p:ext>
    </p:extLst>
  </p:cSld>
  <p:clrMap bg1="lt1" tx1="dk1" bg2="lt2" tx2="dk2" accent1="accent1" accent2="accent2" accent3="accent3" accent4="accent4" accent5="accent5" accent6="accent6" hlink="hlink" folHlink="folHlink"/>
  <p:sldLayoutIdLst>
    <p:sldLayoutId id="2147484337" r:id="rId1"/>
    <p:sldLayoutId id="2147484338" r:id="rId2"/>
    <p:sldLayoutId id="2147484339" r:id="rId3"/>
    <p:sldLayoutId id="2147484340" r:id="rId4"/>
  </p:sldLayoutIdLst>
  <p:hf hdr="0" ftr="0" dt="0"/>
  <p:txStyles>
    <p:title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6.pn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a:t>Strategic Technical Assistance Partnerships Meeting</a:t>
            </a:r>
          </a:p>
        </p:txBody>
      </p:sp>
      <p:sp>
        <p:nvSpPr>
          <p:cNvPr id="7171" name="Subtitle 2"/>
          <p:cNvSpPr>
            <a:spLocks noGrp="1"/>
          </p:cNvSpPr>
          <p:nvPr>
            <p:ph type="body" sz="quarter" idx="12"/>
          </p:nvPr>
        </p:nvSpPr>
        <p:spPr>
          <a:xfrm>
            <a:off x="687388" y="3070087"/>
            <a:ext cx="8224837" cy="2400657"/>
          </a:xfrm>
        </p:spPr>
        <p:txBody>
          <a:bodyPr/>
          <a:lstStyle/>
          <a:p>
            <a:pPr lvl="1"/>
            <a:r>
              <a:rPr lang="en-US" dirty="0"/>
              <a:t>			</a:t>
            </a:r>
          </a:p>
          <a:p>
            <a:pPr lvl="1">
              <a:spcBef>
                <a:spcPts val="7200"/>
              </a:spcBef>
            </a:pPr>
            <a:r>
              <a:rPr lang="en-US" dirty="0"/>
              <a:t>[NAME OF CENTER]</a:t>
            </a:r>
          </a:p>
          <a:p>
            <a:pPr lvl="1"/>
            <a:r>
              <a:rPr lang="en-US" sz="2000" dirty="0"/>
              <a:t>[CENTER DIRECTOR], Director</a:t>
            </a:r>
          </a:p>
          <a:p>
            <a:pPr lvl="1"/>
            <a:r>
              <a:rPr lang="en-US" sz="2000" dirty="0"/>
              <a:t>[PROJECT LEAD], Project Lead</a:t>
            </a:r>
            <a:endParaRPr lang="en-US" dirty="0"/>
          </a:p>
        </p:txBody>
      </p:sp>
    </p:spTree>
    <p:extLst>
      <p:ext uri="{BB962C8B-B14F-4D97-AF65-F5344CB8AC3E}">
        <p14:creationId xmlns:p14="http://schemas.microsoft.com/office/powerpoint/2010/main" val="2276684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lvl="0" indent="0">
              <a:buClr>
                <a:srgbClr val="FFFFFF">
                  <a:lumMod val="65000"/>
                </a:srgbClr>
              </a:buClr>
              <a:buNone/>
            </a:pPr>
            <a:r>
              <a:rPr lang="en-US" dirty="0"/>
              <a:t>Use the Reflection Log as a tool to capture the following: </a:t>
            </a:r>
          </a:p>
          <a:p>
            <a:pPr lvl="1">
              <a:buClr>
                <a:srgbClr val="FFFFFF">
                  <a:lumMod val="65000"/>
                </a:srgbClr>
              </a:buClr>
              <a:buFont typeface="Wingdings" panose="05000000000000000000" pitchFamily="2" charset="2"/>
              <a:buChar char="§"/>
            </a:pPr>
            <a:r>
              <a:rPr lang="en-US" sz="2400" dirty="0"/>
              <a:t>Reflections throughout the day’s activities, especially ways in which you might collaborate, align, and coordinate across [SEA] offices or with other providers</a:t>
            </a:r>
          </a:p>
          <a:p>
            <a:pPr lvl="1">
              <a:buClr>
                <a:srgbClr val="FFFFFF">
                  <a:lumMod val="65000"/>
                </a:srgbClr>
              </a:buClr>
              <a:buFont typeface="Wingdings" panose="05000000000000000000" pitchFamily="2" charset="2"/>
              <a:buChar char="§"/>
            </a:pPr>
            <a:r>
              <a:rPr lang="en-US" sz="2400" dirty="0"/>
              <a:t>Implications for technical assistance—your ideas, insights, questions, and concerns, and those of your partners. </a:t>
            </a:r>
          </a:p>
        </p:txBody>
      </p:sp>
      <p:sp>
        <p:nvSpPr>
          <p:cNvPr id="10" name="Title 1"/>
          <p:cNvSpPr>
            <a:spLocks noGrp="1"/>
          </p:cNvSpPr>
          <p:nvPr>
            <p:ph type="title"/>
          </p:nvPr>
        </p:nvSpPr>
        <p:spPr/>
        <p:txBody>
          <a:bodyPr/>
          <a:lstStyle/>
          <a:p>
            <a:r>
              <a:rPr lang="en-US" dirty="0"/>
              <a:t>Reflection Log</a:t>
            </a:r>
          </a:p>
        </p:txBody>
      </p:sp>
      <p:sp>
        <p:nvSpPr>
          <p:cNvPr id="3" name="Slide Number Placeholder 2"/>
          <p:cNvSpPr>
            <a:spLocks noGrp="1"/>
          </p:cNvSpPr>
          <p:nvPr>
            <p:ph type="sldNum" sz="quarter" idx="10"/>
          </p:nvPr>
        </p:nvSpPr>
        <p:spPr/>
        <p:txBody>
          <a:bodyPr/>
          <a:lstStyle/>
          <a:p>
            <a:pPr algn="r"/>
            <a:fld id="{F3477EC8-074D-41C4-94AE-E9EA7CEEA348}" type="slidenum">
              <a:rPr lang="en-US" smtClean="0"/>
              <a:pPr algn="r"/>
              <a:t>10</a:t>
            </a:fld>
            <a:endParaRPr lang="en-US" dirty="0"/>
          </a:p>
        </p:txBody>
      </p:sp>
    </p:spTree>
    <p:extLst>
      <p:ext uri="{BB962C8B-B14F-4D97-AF65-F5344CB8AC3E}">
        <p14:creationId xmlns:p14="http://schemas.microsoft.com/office/powerpoint/2010/main" val="2226536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 Presentations</a:t>
            </a:r>
          </a:p>
        </p:txBody>
      </p:sp>
      <p:sp>
        <p:nvSpPr>
          <p:cNvPr id="3" name="Text Placeholder 2"/>
          <p:cNvSpPr>
            <a:spLocks noGrp="1"/>
          </p:cNvSpPr>
          <p:nvPr>
            <p:ph idx="1"/>
          </p:nvPr>
        </p:nvSpPr>
        <p:spPr/>
        <p:txBody>
          <a:bodyPr numCol="2"/>
          <a:lstStyle/>
          <a:p>
            <a:endParaRPr lang="en-US" sz="2000" dirty="0"/>
          </a:p>
        </p:txBody>
      </p:sp>
      <p:sp>
        <p:nvSpPr>
          <p:cNvPr id="4" name="Slide Number Placeholder 3"/>
          <p:cNvSpPr>
            <a:spLocks noGrp="1"/>
          </p:cNvSpPr>
          <p:nvPr>
            <p:ph type="sldNum" sz="quarter" idx="12"/>
          </p:nvPr>
        </p:nvSpPr>
        <p:spPr/>
        <p:txBody>
          <a:bodyPr/>
          <a:lstStyle/>
          <a:p>
            <a:fld id="{A1A8B8B9-B651-4439-A868-E8F04EF81465}" type="slidenum">
              <a:rPr lang="en-US" smtClean="0"/>
              <a:pPr/>
              <a:t>11</a:t>
            </a:fld>
            <a:endParaRPr lang="en-US" dirty="0"/>
          </a:p>
        </p:txBody>
      </p:sp>
    </p:spTree>
    <p:extLst>
      <p:ext uri="{BB962C8B-B14F-4D97-AF65-F5344CB8AC3E}">
        <p14:creationId xmlns:p14="http://schemas.microsoft.com/office/powerpoint/2010/main" val="3261871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Break</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A1A8B8B9-B651-4439-A868-E8F04EF81465}" type="slidenum">
              <a:rPr lang="en-US" smtClean="0"/>
              <a:pPr/>
              <a:t>12</a:t>
            </a:fld>
            <a:endParaRPr lang="en-US" dirty="0"/>
          </a:p>
        </p:txBody>
      </p:sp>
    </p:spTree>
    <p:extLst>
      <p:ext uri="{BB962C8B-B14F-4D97-AF65-F5344CB8AC3E}">
        <p14:creationId xmlns:p14="http://schemas.microsoft.com/office/powerpoint/2010/main" val="1190406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2355771"/>
            <a:ext cx="8229600" cy="2123658"/>
          </a:xfrm>
        </p:spPr>
        <p:txBody>
          <a:bodyPr/>
          <a:lstStyle/>
          <a:p>
            <a:r>
              <a:rPr lang="en-US" dirty="0"/>
              <a:t>Networking Lunch: </a:t>
            </a:r>
            <a:br>
              <a:rPr lang="en-US" dirty="0"/>
            </a:br>
            <a:r>
              <a:rPr lang="en-US" dirty="0"/>
              <a:t>Technical Assistance Alignment and Collaboration</a:t>
            </a:r>
          </a:p>
        </p:txBody>
      </p:sp>
      <p:sp>
        <p:nvSpPr>
          <p:cNvPr id="8" name="Content Placeholder 7"/>
          <p:cNvSpPr>
            <a:spLocks noGrp="1"/>
          </p:cNvSpPr>
          <p:nvPr>
            <p:ph idx="1"/>
          </p:nvPr>
        </p:nvSpPr>
        <p:spPr>
          <a:xfrm>
            <a:off x="696350" y="4479429"/>
            <a:ext cx="8229600" cy="1389062"/>
          </a:xfrm>
        </p:spPr>
        <p:txBody>
          <a:bodyPr/>
          <a:lstStyle/>
          <a:p>
            <a:pPr marL="0" indent="0"/>
            <a:r>
              <a:rPr lang="en-US" sz="3000" dirty="0"/>
              <a:t>Please sit at the table that best represents the majority or priority of your work in [SEA]. </a:t>
            </a:r>
          </a:p>
        </p:txBody>
      </p:sp>
      <p:sp>
        <p:nvSpPr>
          <p:cNvPr id="4" name="Slide Number Placeholder 3"/>
          <p:cNvSpPr>
            <a:spLocks noGrp="1"/>
          </p:cNvSpPr>
          <p:nvPr>
            <p:ph type="sldNum" sz="quarter" idx="12"/>
          </p:nvPr>
        </p:nvSpPr>
        <p:spPr/>
        <p:txBody>
          <a:bodyPr/>
          <a:lstStyle/>
          <a:p>
            <a:fld id="{A1A8B8B9-B651-4439-A868-E8F04EF81465}" type="slidenum">
              <a:rPr lang="en-US" smtClean="0"/>
              <a:pPr/>
              <a:t>13</a:t>
            </a:fld>
            <a:endParaRPr lang="en-US" dirty="0"/>
          </a:p>
        </p:txBody>
      </p:sp>
    </p:spTree>
    <p:extLst>
      <p:ext uri="{BB962C8B-B14F-4D97-AF65-F5344CB8AC3E}">
        <p14:creationId xmlns:p14="http://schemas.microsoft.com/office/powerpoint/2010/main" val="2220027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a:t>Share with the colleagues at your table the following information about focus area–related work:</a:t>
            </a:r>
          </a:p>
          <a:p>
            <a:pPr lvl="1"/>
            <a:r>
              <a:rPr lang="en-US" dirty="0"/>
              <a:t>An overview of the work</a:t>
            </a:r>
          </a:p>
          <a:p>
            <a:pPr lvl="1"/>
            <a:r>
              <a:rPr lang="en-US" dirty="0"/>
              <a:t>Project goals, stakeholders, and progress to date</a:t>
            </a:r>
          </a:p>
          <a:p>
            <a:pPr lvl="1"/>
            <a:r>
              <a:rPr lang="en-US" dirty="0"/>
              <a:t>Next steps</a:t>
            </a:r>
          </a:p>
          <a:p>
            <a:pPr lvl="0">
              <a:buClr>
                <a:srgbClr val="FFFFFF">
                  <a:lumMod val="65000"/>
                </a:srgbClr>
              </a:buClr>
            </a:pPr>
            <a:r>
              <a:rPr lang="en-US" dirty="0">
                <a:solidFill>
                  <a:srgbClr val="326295">
                    <a:lumMod val="75000"/>
                  </a:srgbClr>
                </a:solidFill>
              </a:rPr>
              <a:t>Discuss current areas of alignment and ideas for future alignment and/or collaboration.</a:t>
            </a:r>
            <a:endParaRPr lang="en-US" dirty="0"/>
          </a:p>
        </p:txBody>
      </p:sp>
      <p:sp>
        <p:nvSpPr>
          <p:cNvPr id="5" name="Title 4"/>
          <p:cNvSpPr>
            <a:spLocks noGrp="1"/>
          </p:cNvSpPr>
          <p:nvPr>
            <p:ph type="title"/>
          </p:nvPr>
        </p:nvSpPr>
        <p:spPr/>
        <p:txBody>
          <a:bodyPr/>
          <a:lstStyle/>
          <a:p>
            <a:r>
              <a:rPr lang="en-US" dirty="0"/>
              <a:t>Technical Assistance Alignment</a:t>
            </a:r>
          </a:p>
        </p:txBody>
      </p:sp>
      <p:sp>
        <p:nvSpPr>
          <p:cNvPr id="4" name="Slide Number Placeholder 3"/>
          <p:cNvSpPr>
            <a:spLocks noGrp="1"/>
          </p:cNvSpPr>
          <p:nvPr>
            <p:ph type="sldNum" sz="quarter" idx="10"/>
          </p:nvPr>
        </p:nvSpPr>
        <p:spPr/>
        <p:txBody>
          <a:bodyPr/>
          <a:lstStyle/>
          <a:p>
            <a:fld id="{A1A8B8B9-B651-4439-A868-E8F04EF81465}" type="slidenum">
              <a:rPr lang="en-US" smtClean="0"/>
              <a:pPr/>
              <a:t>14</a:t>
            </a:fld>
            <a:endParaRPr lang="en-US" dirty="0"/>
          </a:p>
        </p:txBody>
      </p:sp>
    </p:spTree>
    <p:extLst>
      <p:ext uri="{BB962C8B-B14F-4D97-AF65-F5344CB8AC3E}">
        <p14:creationId xmlns:p14="http://schemas.microsoft.com/office/powerpoint/2010/main" val="3797423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Create a diagram that illustrates current alignment among the work and ideas for future collaboration.</a:t>
            </a:r>
          </a:p>
          <a:p>
            <a:pPr lvl="0"/>
            <a:r>
              <a:rPr lang="en-US" dirty="0"/>
              <a:t>The illustration should include the following:</a:t>
            </a:r>
          </a:p>
          <a:p>
            <a:pPr lvl="1"/>
            <a:r>
              <a:rPr lang="en-US" dirty="0"/>
              <a:t>Project names</a:t>
            </a:r>
          </a:p>
          <a:p>
            <a:pPr lvl="1"/>
            <a:r>
              <a:rPr lang="en-US" dirty="0"/>
              <a:t>Names of the technical assistance centers involved</a:t>
            </a:r>
          </a:p>
          <a:p>
            <a:pPr lvl="1"/>
            <a:r>
              <a:rPr lang="en-US" dirty="0"/>
              <a:t>Names of [SEA] offices involved</a:t>
            </a:r>
          </a:p>
        </p:txBody>
      </p:sp>
      <p:sp>
        <p:nvSpPr>
          <p:cNvPr id="3" name="Title 2"/>
          <p:cNvSpPr>
            <a:spLocks noGrp="1"/>
          </p:cNvSpPr>
          <p:nvPr>
            <p:ph type="title"/>
          </p:nvPr>
        </p:nvSpPr>
        <p:spPr/>
        <p:txBody>
          <a:bodyPr/>
          <a:lstStyle/>
          <a:p>
            <a:r>
              <a:rPr lang="en-US" dirty="0"/>
              <a:t>Technical Assistance Alignment</a:t>
            </a:r>
            <a:endParaRPr lang="en-US" i="1"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15</a:t>
            </a:fld>
            <a:endParaRPr lang="en-US" dirty="0"/>
          </a:p>
        </p:txBody>
      </p:sp>
    </p:spTree>
    <p:extLst>
      <p:ext uri="{BB962C8B-B14F-4D97-AF65-F5344CB8AC3E}">
        <p14:creationId xmlns:p14="http://schemas.microsoft.com/office/powerpoint/2010/main" val="2741975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687388" y="2390673"/>
            <a:ext cx="1627773" cy="1304657"/>
          </a:xfrm>
          <a:prstGeom prst="rect">
            <a:avLst/>
          </a:prstGeom>
        </p:spPr>
      </p:pic>
      <p:sp>
        <p:nvSpPr>
          <p:cNvPr id="3" name="Title 2"/>
          <p:cNvSpPr>
            <a:spLocks noGrp="1"/>
          </p:cNvSpPr>
          <p:nvPr>
            <p:ph type="title"/>
          </p:nvPr>
        </p:nvSpPr>
        <p:spPr/>
        <p:txBody>
          <a:bodyPr/>
          <a:lstStyle/>
          <a:p>
            <a:r>
              <a:rPr lang="en-US" dirty="0"/>
              <a:t>Ideas/Examples</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16</a:t>
            </a:fld>
            <a:endParaRPr lang="en-US" dirty="0"/>
          </a:p>
        </p:txBody>
      </p:sp>
      <p:grpSp>
        <p:nvGrpSpPr>
          <p:cNvPr id="7" name="Group 6"/>
          <p:cNvGrpSpPr/>
          <p:nvPr/>
        </p:nvGrpSpPr>
        <p:grpSpPr>
          <a:xfrm>
            <a:off x="2377836" y="2231048"/>
            <a:ext cx="522922" cy="522922"/>
            <a:chOff x="1115568" y="307146"/>
            <a:chExt cx="522922" cy="522922"/>
          </a:xfrm>
        </p:grpSpPr>
        <p:sp>
          <p:nvSpPr>
            <p:cNvPr id="8" name="Oval 7"/>
            <p:cNvSpPr/>
            <p:nvPr/>
          </p:nvSpPr>
          <p:spPr>
            <a:xfrm>
              <a:off x="1115568" y="307146"/>
              <a:ext cx="522922" cy="522922"/>
            </a:xfrm>
            <a:prstGeom prst="ellipse">
              <a:avLst/>
            </a:pr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Oval 4"/>
            <p:cNvSpPr/>
            <p:nvPr/>
          </p:nvSpPr>
          <p:spPr>
            <a:xfrm>
              <a:off x="1192148" y="383726"/>
              <a:ext cx="369762" cy="3697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dirty="0"/>
            </a:p>
          </p:txBody>
        </p:sp>
      </p:grpSp>
      <p:grpSp>
        <p:nvGrpSpPr>
          <p:cNvPr id="10" name="Group 9"/>
          <p:cNvGrpSpPr/>
          <p:nvPr/>
        </p:nvGrpSpPr>
        <p:grpSpPr>
          <a:xfrm>
            <a:off x="1780441" y="2307628"/>
            <a:ext cx="522922" cy="522922"/>
            <a:chOff x="581025" y="433577"/>
            <a:chExt cx="522922" cy="522922"/>
          </a:xfrm>
        </p:grpSpPr>
        <p:sp>
          <p:nvSpPr>
            <p:cNvPr id="11" name="Oval 10"/>
            <p:cNvSpPr/>
            <p:nvPr/>
          </p:nvSpPr>
          <p:spPr>
            <a:xfrm>
              <a:off x="581025" y="433577"/>
              <a:ext cx="522922" cy="522922"/>
            </a:xfrm>
            <a:prstGeom prst="ellipse">
              <a:avLst/>
            </a:prstGeom>
            <a:solidFill>
              <a:schemeClr val="accent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Oval 4"/>
            <p:cNvSpPr/>
            <p:nvPr/>
          </p:nvSpPr>
          <p:spPr>
            <a:xfrm>
              <a:off x="657605" y="510157"/>
              <a:ext cx="369762" cy="3697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dirty="0"/>
            </a:p>
          </p:txBody>
        </p:sp>
      </p:grpSp>
      <p:grpSp>
        <p:nvGrpSpPr>
          <p:cNvPr id="13" name="Group 12"/>
          <p:cNvGrpSpPr/>
          <p:nvPr/>
        </p:nvGrpSpPr>
        <p:grpSpPr>
          <a:xfrm>
            <a:off x="1239813" y="2492509"/>
            <a:ext cx="522922" cy="522922"/>
            <a:chOff x="955205" y="825886"/>
            <a:chExt cx="522922" cy="522922"/>
          </a:xfrm>
        </p:grpSpPr>
        <p:sp>
          <p:nvSpPr>
            <p:cNvPr id="14" name="Oval 13"/>
            <p:cNvSpPr/>
            <p:nvPr/>
          </p:nvSpPr>
          <p:spPr>
            <a:xfrm>
              <a:off x="955205" y="825886"/>
              <a:ext cx="522922" cy="522922"/>
            </a:xfrm>
            <a:prstGeom prst="ellipse">
              <a:avLst/>
            </a:pr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Oval 4"/>
            <p:cNvSpPr/>
            <p:nvPr/>
          </p:nvSpPr>
          <p:spPr>
            <a:xfrm>
              <a:off x="1031785" y="902466"/>
              <a:ext cx="369762" cy="3697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dirty="0"/>
            </a:p>
          </p:txBody>
        </p:sp>
      </p:grpSp>
      <p:graphicFrame>
        <p:nvGraphicFramePr>
          <p:cNvPr id="16" name="Diagram 15"/>
          <p:cNvGraphicFramePr/>
          <p:nvPr>
            <p:extLst>
              <p:ext uri="{D42A27DB-BD31-4B8C-83A1-F6EECF244321}">
                <p14:modId xmlns:p14="http://schemas.microsoft.com/office/powerpoint/2010/main" val="1067783553"/>
              </p:ext>
            </p:extLst>
          </p:nvPr>
        </p:nvGraphicFramePr>
        <p:xfrm>
          <a:off x="5691306" y="2085258"/>
          <a:ext cx="2834640" cy="17907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7" name="Diagram 16"/>
          <p:cNvGraphicFramePr/>
          <p:nvPr>
            <p:extLst>
              <p:ext uri="{D42A27DB-BD31-4B8C-83A1-F6EECF244321}">
                <p14:modId xmlns:p14="http://schemas.microsoft.com/office/powerpoint/2010/main" val="1687721331"/>
              </p:ext>
            </p:extLst>
          </p:nvPr>
        </p:nvGraphicFramePr>
        <p:xfrm>
          <a:off x="2639297" y="3406444"/>
          <a:ext cx="2878926" cy="2022129"/>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330305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28520-FFD7-4BAA-B823-61F080482C9D}"/>
              </a:ext>
            </a:extLst>
          </p:cNvPr>
          <p:cNvSpPr>
            <a:spLocks noGrp="1"/>
          </p:cNvSpPr>
          <p:nvPr>
            <p:ph type="title"/>
          </p:nvPr>
        </p:nvSpPr>
        <p:spPr/>
        <p:txBody>
          <a:bodyPr/>
          <a:lstStyle/>
          <a:p>
            <a:r>
              <a:rPr lang="en-US" dirty="0"/>
              <a:t>Technical Assistance Actions</a:t>
            </a:r>
          </a:p>
        </p:txBody>
      </p:sp>
      <p:sp>
        <p:nvSpPr>
          <p:cNvPr id="3" name="Content Placeholder 2">
            <a:extLst>
              <a:ext uri="{FF2B5EF4-FFF2-40B4-BE49-F238E27FC236}">
                <a16:creationId xmlns:a16="http://schemas.microsoft.com/office/drawing/2014/main" id="{C372F9F3-64A0-4528-BEAB-4295CAA6ED59}"/>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B34AD929-9F61-4670-B711-9D4C2E16B356}"/>
              </a:ext>
            </a:extLst>
          </p:cNvPr>
          <p:cNvSpPr>
            <a:spLocks noGrp="1"/>
          </p:cNvSpPr>
          <p:nvPr>
            <p:ph type="sldNum" sz="quarter" idx="12"/>
          </p:nvPr>
        </p:nvSpPr>
        <p:spPr/>
        <p:txBody>
          <a:bodyPr/>
          <a:lstStyle/>
          <a:p>
            <a:fld id="{A1A8B8B9-B651-4439-A868-E8F04EF81465}" type="slidenum">
              <a:rPr lang="en-US" smtClean="0"/>
              <a:pPr/>
              <a:t>17</a:t>
            </a:fld>
            <a:endParaRPr lang="en-US" dirty="0"/>
          </a:p>
        </p:txBody>
      </p:sp>
    </p:spTree>
    <p:extLst>
      <p:ext uri="{BB962C8B-B14F-4D97-AF65-F5344CB8AC3E}">
        <p14:creationId xmlns:p14="http://schemas.microsoft.com/office/powerpoint/2010/main" val="577183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r>
              <a:rPr lang="en-US" dirty="0"/>
              <a:t>Use the [SEA] strategic plan to inform actions.</a:t>
            </a:r>
          </a:p>
        </p:txBody>
      </p:sp>
      <p:sp>
        <p:nvSpPr>
          <p:cNvPr id="10" name="Title 1"/>
          <p:cNvSpPr>
            <a:spLocks noGrp="1"/>
          </p:cNvSpPr>
          <p:nvPr>
            <p:ph type="title"/>
          </p:nvPr>
        </p:nvSpPr>
        <p:spPr/>
        <p:txBody>
          <a:bodyPr>
            <a:normAutofit/>
          </a:bodyPr>
          <a:lstStyle/>
          <a:p>
            <a:r>
              <a:rPr lang="en-US" dirty="0"/>
              <a:t>Develop Technical Assistance Action Statements</a:t>
            </a:r>
          </a:p>
        </p:txBody>
      </p:sp>
      <p:sp>
        <p:nvSpPr>
          <p:cNvPr id="3" name="Slide Number Placeholder 2"/>
          <p:cNvSpPr>
            <a:spLocks noGrp="1"/>
          </p:cNvSpPr>
          <p:nvPr>
            <p:ph type="sldNum" sz="quarter" idx="10"/>
          </p:nvPr>
        </p:nvSpPr>
        <p:spPr/>
        <p:txBody>
          <a:bodyPr/>
          <a:lstStyle/>
          <a:p>
            <a:fld id="{F3477EC8-074D-41C4-94AE-E9EA7CEEA348}" type="slidenum">
              <a:rPr lang="en-US" smtClean="0"/>
              <a:pPr/>
              <a:t>18</a:t>
            </a:fld>
            <a:endParaRPr lang="en-US" dirty="0"/>
          </a:p>
        </p:txBody>
      </p:sp>
    </p:spTree>
    <p:extLst>
      <p:ext uri="{BB962C8B-B14F-4D97-AF65-F5344CB8AC3E}">
        <p14:creationId xmlns:p14="http://schemas.microsoft.com/office/powerpoint/2010/main" val="1491469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r>
              <a:rPr lang="en-US" dirty="0"/>
              <a:t>Examine the poster affiliated with your focus area:</a:t>
            </a:r>
          </a:p>
          <a:p>
            <a:pPr lvl="1"/>
            <a:r>
              <a:rPr lang="en-US" dirty="0"/>
              <a:t>Review the list of actions associated with various [SEA] stakeholders. </a:t>
            </a:r>
          </a:p>
          <a:p>
            <a:pPr lvl="1"/>
            <a:r>
              <a:rPr lang="en-US" dirty="0"/>
              <a:t>Generate potential actions of comparable grain size for your technical assistance center.</a:t>
            </a:r>
          </a:p>
          <a:p>
            <a:pPr lvl="1"/>
            <a:r>
              <a:rPr lang="en-US" dirty="0"/>
              <a:t>Record the action on a separate 5″ x 7″ sticky note. </a:t>
            </a:r>
          </a:p>
          <a:p>
            <a:pPr lvl="0">
              <a:buClr>
                <a:srgbClr val="FFFFFF">
                  <a:lumMod val="65000"/>
                </a:srgbClr>
              </a:buClr>
            </a:pPr>
            <a:r>
              <a:rPr lang="en-US" dirty="0">
                <a:solidFill>
                  <a:srgbClr val="326295">
                    <a:lumMod val="75000"/>
                  </a:srgbClr>
                </a:solidFill>
              </a:rPr>
              <a:t>With others at your table, move component by component:</a:t>
            </a:r>
            <a:endParaRPr lang="en-US" dirty="0"/>
          </a:p>
          <a:p>
            <a:pPr lvl="1">
              <a:buClr>
                <a:srgbClr val="FFFFFF">
                  <a:lumMod val="65000"/>
                </a:srgbClr>
              </a:buClr>
            </a:pPr>
            <a:r>
              <a:rPr lang="en-US" sz="1800" dirty="0"/>
              <a:t>Repeat for each component until each </a:t>
            </a:r>
            <a:r>
              <a:rPr lang="en-US" dirty="0"/>
              <a:t>technical</a:t>
            </a:r>
            <a:r>
              <a:rPr lang="en-US" sz="1800" dirty="0"/>
              <a:t> center has included a relevant action associated with its center.</a:t>
            </a:r>
          </a:p>
          <a:p>
            <a:pPr lvl="1">
              <a:buClr>
                <a:srgbClr val="FFFFFF">
                  <a:lumMod val="65000"/>
                </a:srgbClr>
              </a:buClr>
            </a:pPr>
            <a:r>
              <a:rPr lang="en-US" sz="1800" dirty="0"/>
              <a:t>Place the sticky notes under the appropriate component on the </a:t>
            </a:r>
            <a:r>
              <a:rPr lang="en-US" dirty="0"/>
              <a:t>poster affiliated with your focus area</a:t>
            </a:r>
            <a:r>
              <a:rPr lang="en-US" sz="1800" dirty="0"/>
              <a:t>.</a:t>
            </a:r>
            <a:endParaRPr lang="en-US" dirty="0"/>
          </a:p>
        </p:txBody>
      </p:sp>
      <p:sp>
        <p:nvSpPr>
          <p:cNvPr id="10" name="Title 1"/>
          <p:cNvSpPr>
            <a:spLocks noGrp="1"/>
          </p:cNvSpPr>
          <p:nvPr>
            <p:ph type="title"/>
          </p:nvPr>
        </p:nvSpPr>
        <p:spPr/>
        <p:txBody>
          <a:bodyPr>
            <a:normAutofit/>
          </a:bodyPr>
          <a:lstStyle/>
          <a:p>
            <a:r>
              <a:rPr lang="en-US" dirty="0"/>
              <a:t>Develop Technical Assistance Action Statements</a:t>
            </a:r>
            <a:endParaRPr lang="en-US" i="1" dirty="0"/>
          </a:p>
        </p:txBody>
      </p:sp>
      <p:sp>
        <p:nvSpPr>
          <p:cNvPr id="3" name="Slide Number Placeholder 2"/>
          <p:cNvSpPr>
            <a:spLocks noGrp="1"/>
          </p:cNvSpPr>
          <p:nvPr>
            <p:ph type="sldNum" sz="quarter" idx="10"/>
          </p:nvPr>
        </p:nvSpPr>
        <p:spPr/>
        <p:txBody>
          <a:bodyPr/>
          <a:lstStyle/>
          <a:p>
            <a:fld id="{F3477EC8-074D-41C4-94AE-E9EA7CEEA348}" type="slidenum">
              <a:rPr lang="en-US" smtClean="0"/>
              <a:pPr/>
              <a:t>19</a:t>
            </a:fld>
            <a:endParaRPr lang="en-US" dirty="0"/>
          </a:p>
        </p:txBody>
      </p:sp>
    </p:spTree>
    <p:extLst>
      <p:ext uri="{BB962C8B-B14F-4D97-AF65-F5344CB8AC3E}">
        <p14:creationId xmlns:p14="http://schemas.microsoft.com/office/powerpoint/2010/main" val="1186096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5" name="Content Placeholder 4"/>
          <p:cNvSpPr>
            <a:spLocks noGrp="1"/>
          </p:cNvSpPr>
          <p:nvPr>
            <p:ph idx="1"/>
          </p:nvPr>
        </p:nvSpPr>
        <p:spPr/>
        <p:txBody>
          <a:bodyPr/>
          <a:lstStyle/>
          <a:p>
            <a:r>
              <a:rPr lang="en-US" sz="3000" dirty="0"/>
              <a:t>[NAME], [COMPREHENSIVE CENTER]</a:t>
            </a:r>
          </a:p>
          <a:p>
            <a:r>
              <a:rPr lang="en-US" sz="3000" dirty="0"/>
              <a:t>[NAME], [STATE EDUCATION AGENCY]</a:t>
            </a:r>
          </a:p>
        </p:txBody>
      </p:sp>
      <p:sp>
        <p:nvSpPr>
          <p:cNvPr id="4" name="Slide Number Placeholder 3"/>
          <p:cNvSpPr>
            <a:spLocks noGrp="1"/>
          </p:cNvSpPr>
          <p:nvPr>
            <p:ph type="sldNum" sz="quarter" idx="12"/>
          </p:nvPr>
        </p:nvSpPr>
        <p:spPr/>
        <p:txBody>
          <a:bodyPr/>
          <a:lstStyle/>
          <a:p>
            <a:fld id="{A1A8B8B9-B651-4439-A868-E8F04EF81465}" type="slidenum">
              <a:rPr lang="en-US" smtClean="0"/>
              <a:pPr/>
              <a:t>2</a:t>
            </a:fld>
            <a:endParaRPr lang="en-US" dirty="0"/>
          </a:p>
        </p:txBody>
      </p:sp>
    </p:spTree>
    <p:extLst>
      <p:ext uri="{BB962C8B-B14F-4D97-AF65-F5344CB8AC3E}">
        <p14:creationId xmlns:p14="http://schemas.microsoft.com/office/powerpoint/2010/main" val="38486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lvl="0">
              <a:buClr>
                <a:srgbClr val="FFFFFF">
                  <a:lumMod val="65000"/>
                </a:srgbClr>
              </a:buClr>
            </a:pPr>
            <a:r>
              <a:rPr lang="en-US" dirty="0"/>
              <a:t>In pairs or triads, go on a “museum tour,” moving clockwise:</a:t>
            </a:r>
          </a:p>
          <a:p>
            <a:pPr lvl="1">
              <a:buClr>
                <a:srgbClr val="FFFFFF">
                  <a:lumMod val="65000"/>
                </a:srgbClr>
              </a:buClr>
            </a:pPr>
            <a:r>
              <a:rPr lang="en-US" sz="1800" dirty="0"/>
              <a:t>Talk about commonalities, gaps, and duplication of actions.</a:t>
            </a:r>
          </a:p>
          <a:p>
            <a:pPr lvl="1">
              <a:buClr>
                <a:srgbClr val="FFFFFF">
                  <a:lumMod val="65000"/>
                </a:srgbClr>
              </a:buClr>
            </a:pPr>
            <a:r>
              <a:rPr lang="en-US" sz="1800" dirty="0"/>
              <a:t>Make notes, as needed, in your Reflection Log.</a:t>
            </a:r>
            <a:endParaRPr lang="en-US" dirty="0">
              <a:cs typeface="Arial" pitchFamily="34" charset="0"/>
            </a:endParaRPr>
          </a:p>
        </p:txBody>
      </p:sp>
      <p:sp>
        <p:nvSpPr>
          <p:cNvPr id="10" name="Title 1"/>
          <p:cNvSpPr>
            <a:spLocks noGrp="1"/>
          </p:cNvSpPr>
          <p:nvPr>
            <p:ph type="title"/>
          </p:nvPr>
        </p:nvSpPr>
        <p:spPr/>
        <p:txBody>
          <a:bodyPr>
            <a:noAutofit/>
          </a:bodyPr>
          <a:lstStyle/>
          <a:p>
            <a:r>
              <a:rPr lang="en-US" dirty="0"/>
              <a:t>Identify Actions Across the Focus Area Components</a:t>
            </a:r>
          </a:p>
        </p:txBody>
      </p:sp>
      <p:sp>
        <p:nvSpPr>
          <p:cNvPr id="3" name="Slide Number Placeholder 2"/>
          <p:cNvSpPr>
            <a:spLocks noGrp="1"/>
          </p:cNvSpPr>
          <p:nvPr>
            <p:ph type="sldNum" sz="quarter" idx="10"/>
          </p:nvPr>
        </p:nvSpPr>
        <p:spPr/>
        <p:txBody>
          <a:bodyPr/>
          <a:lstStyle/>
          <a:p>
            <a:pPr algn="r"/>
            <a:fld id="{F3477EC8-074D-41C4-94AE-E9EA7CEEA348}" type="slidenum">
              <a:rPr>
                <a:solidFill>
                  <a:srgbClr val="FFFFFF">
                    <a:lumMod val="75000"/>
                  </a:srgbClr>
                </a:solidFill>
              </a:rPr>
              <a:pPr algn="r"/>
              <a:t>20</a:t>
            </a:fld>
            <a:endParaRPr dirty="0">
              <a:solidFill>
                <a:srgbClr val="FFFFFF">
                  <a:lumMod val="75000"/>
                </a:srgbClr>
              </a:solidFill>
            </a:endParaRPr>
          </a:p>
        </p:txBody>
      </p:sp>
    </p:spTree>
    <p:extLst>
      <p:ext uri="{BB962C8B-B14F-4D97-AF65-F5344CB8AC3E}">
        <p14:creationId xmlns:p14="http://schemas.microsoft.com/office/powerpoint/2010/main" val="1785516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lvl="0">
              <a:buClr>
                <a:srgbClr val="FFFFFF">
                  <a:lumMod val="65000"/>
                </a:srgbClr>
              </a:buClr>
            </a:pPr>
            <a:r>
              <a:rPr lang="en-US" dirty="0"/>
              <a:t>Return to your table group:</a:t>
            </a:r>
          </a:p>
          <a:p>
            <a:pPr lvl="1">
              <a:buClr>
                <a:srgbClr val="FFFFFF">
                  <a:lumMod val="65000"/>
                </a:srgbClr>
              </a:buClr>
            </a:pPr>
            <a:r>
              <a:rPr lang="en-US" sz="1800" dirty="0"/>
              <a:t>Share what you and your partner(s) have learned. </a:t>
            </a:r>
          </a:p>
          <a:p>
            <a:pPr lvl="1">
              <a:buClr>
                <a:srgbClr val="FFFFFF">
                  <a:lumMod val="65000"/>
                </a:srgbClr>
              </a:buClr>
            </a:pPr>
            <a:r>
              <a:rPr lang="en-US" sz="1800" dirty="0"/>
              <a:t>Based on your learning, refine existing actions or add new cross-center actions that reflect areas of coordination. </a:t>
            </a:r>
            <a:endParaRPr lang="en-US" dirty="0">
              <a:cs typeface="Arial" pitchFamily="34" charset="0"/>
            </a:endParaRPr>
          </a:p>
        </p:txBody>
      </p:sp>
      <p:sp>
        <p:nvSpPr>
          <p:cNvPr id="10" name="Title 1"/>
          <p:cNvSpPr>
            <a:spLocks noGrp="1"/>
          </p:cNvSpPr>
          <p:nvPr>
            <p:ph type="title"/>
          </p:nvPr>
        </p:nvSpPr>
        <p:spPr/>
        <p:txBody>
          <a:bodyPr>
            <a:normAutofit/>
          </a:bodyPr>
          <a:lstStyle/>
          <a:p>
            <a:r>
              <a:rPr lang="en-US" dirty="0"/>
              <a:t>Identify Actions Across the Focus Area Components</a:t>
            </a:r>
            <a:endParaRPr lang="en-US" i="1" dirty="0"/>
          </a:p>
        </p:txBody>
      </p:sp>
      <p:sp>
        <p:nvSpPr>
          <p:cNvPr id="3" name="Slide Number Placeholder 2"/>
          <p:cNvSpPr>
            <a:spLocks noGrp="1"/>
          </p:cNvSpPr>
          <p:nvPr>
            <p:ph type="sldNum" sz="quarter" idx="10"/>
          </p:nvPr>
        </p:nvSpPr>
        <p:spPr/>
        <p:txBody>
          <a:bodyPr/>
          <a:lstStyle/>
          <a:p>
            <a:pPr algn="r"/>
            <a:fld id="{F3477EC8-074D-41C4-94AE-E9EA7CEEA348}" type="slidenum">
              <a:rPr>
                <a:solidFill>
                  <a:srgbClr val="FFFFFF">
                    <a:lumMod val="75000"/>
                  </a:srgbClr>
                </a:solidFill>
              </a:rPr>
              <a:pPr algn="r"/>
              <a:t>21</a:t>
            </a:fld>
            <a:endParaRPr dirty="0">
              <a:solidFill>
                <a:srgbClr val="FFFFFF">
                  <a:lumMod val="75000"/>
                </a:srgbClr>
              </a:solidFill>
            </a:endParaRPr>
          </a:p>
        </p:txBody>
      </p:sp>
    </p:spTree>
    <p:extLst>
      <p:ext uri="{BB962C8B-B14F-4D97-AF65-F5344CB8AC3E}">
        <p14:creationId xmlns:p14="http://schemas.microsoft.com/office/powerpoint/2010/main" val="3626575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Reflection</a:t>
            </a:r>
          </a:p>
        </p:txBody>
      </p:sp>
      <p:sp>
        <p:nvSpPr>
          <p:cNvPr id="6" name="Content Placeholder 5"/>
          <p:cNvSpPr>
            <a:spLocks noGrp="1"/>
          </p:cNvSpPr>
          <p:nvPr>
            <p:ph idx="1"/>
          </p:nvPr>
        </p:nvSpPr>
        <p:spPr/>
        <p:txBody>
          <a:bodyPr/>
          <a:lstStyle/>
          <a:p>
            <a:r>
              <a:rPr lang="en-US" dirty="0"/>
              <a:t>Tweet</a:t>
            </a:r>
          </a:p>
        </p:txBody>
      </p:sp>
      <p:sp>
        <p:nvSpPr>
          <p:cNvPr id="4" name="Slide Number Placeholder 3"/>
          <p:cNvSpPr>
            <a:spLocks noGrp="1"/>
          </p:cNvSpPr>
          <p:nvPr>
            <p:ph type="sldNum" sz="quarter" idx="12"/>
          </p:nvPr>
        </p:nvSpPr>
        <p:spPr/>
        <p:txBody>
          <a:bodyPr/>
          <a:lstStyle/>
          <a:p>
            <a:pPr algn="r"/>
            <a:fld id="{F3477EC8-074D-41C4-94AE-E9EA7CEEA348}" type="slidenum">
              <a:rPr lang="en-US" smtClean="0"/>
              <a:pPr algn="r"/>
              <a:t>22</a:t>
            </a:fld>
            <a:endParaRPr lang="en-US" dirty="0"/>
          </a:p>
        </p:txBody>
      </p:sp>
    </p:spTree>
    <p:extLst>
      <p:ext uri="{BB962C8B-B14F-4D97-AF65-F5344CB8AC3E}">
        <p14:creationId xmlns:p14="http://schemas.microsoft.com/office/powerpoint/2010/main" val="3495423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chor="b"/>
          <a:lstStyle/>
          <a:p>
            <a:pPr lvl="0"/>
            <a:r>
              <a:rPr lang="en-US" dirty="0"/>
              <a:t>1120 East Diehl Road, Suite 200 </a:t>
            </a:r>
          </a:p>
          <a:p>
            <a:pPr lvl="0"/>
            <a:r>
              <a:rPr lang="en-US" dirty="0"/>
              <a:t>Naperville, IL 60563-1486</a:t>
            </a:r>
          </a:p>
          <a:p>
            <a:pPr lvl="0"/>
            <a:r>
              <a:rPr lang="en-US" dirty="0"/>
              <a:t>800-356-2735 or 630-649-6500</a:t>
            </a:r>
          </a:p>
          <a:p>
            <a:pPr lvl="0"/>
            <a:r>
              <a:rPr lang="en-US" dirty="0"/>
              <a:t>www.greatlakes-cc.org</a:t>
            </a:r>
          </a:p>
          <a:p>
            <a:pPr lvl="0"/>
            <a:endParaRPr lang="en-US" dirty="0"/>
          </a:p>
          <a:p>
            <a:pPr lvl="0"/>
            <a:r>
              <a:rPr lang="en-US" dirty="0"/>
              <a:t>1000 Thomas Jefferson Street NW</a:t>
            </a:r>
          </a:p>
          <a:p>
            <a:pPr lvl="0"/>
            <a:r>
              <a:rPr lang="en-US" dirty="0"/>
              <a:t>Washington, DC 20007-3835</a:t>
            </a:r>
          </a:p>
          <a:p>
            <a:pPr lvl="0"/>
            <a:r>
              <a:rPr lang="en-US" dirty="0"/>
              <a:t>202-403-5000 (general information) </a:t>
            </a:r>
          </a:p>
          <a:p>
            <a:pPr lvl="0"/>
            <a:r>
              <a:rPr lang="en-US" dirty="0"/>
              <a:t>www.air.org</a:t>
            </a:r>
          </a:p>
          <a:p>
            <a:pPr lvl="0"/>
            <a:endParaRPr lang="en-US" dirty="0"/>
          </a:p>
        </p:txBody>
      </p:sp>
      <p:sp>
        <p:nvSpPr>
          <p:cNvPr id="4" name="Slide Number Placeholder 3"/>
          <p:cNvSpPr>
            <a:spLocks noGrp="1"/>
          </p:cNvSpPr>
          <p:nvPr>
            <p:ph type="sldNum" sz="quarter" idx="11"/>
          </p:nvPr>
        </p:nvSpPr>
        <p:spPr>
          <a:xfrm>
            <a:off x="8771161" y="6510528"/>
            <a:ext cx="141064" cy="153888"/>
          </a:xfrm>
        </p:spPr>
        <p:txBody>
          <a:bodyPr/>
          <a:lstStyle/>
          <a:p>
            <a:pPr algn="r"/>
            <a:fld id="{F3477EC8-074D-41C4-94AE-E9EA7CEEA348}" type="slidenum">
              <a:rPr lang="en-US" smtClean="0">
                <a:solidFill>
                  <a:schemeClr val="bg1"/>
                </a:solidFill>
              </a:rPr>
              <a:pPr algn="r"/>
              <a:t>23</a:t>
            </a:fld>
            <a:endParaRPr lang="en-US" dirty="0">
              <a:solidFill>
                <a:schemeClr val="bg1"/>
              </a:solidFill>
            </a:endParaRPr>
          </a:p>
        </p:txBody>
      </p:sp>
      <p:sp>
        <p:nvSpPr>
          <p:cNvPr id="3" name="Title 2"/>
          <p:cNvSpPr>
            <a:spLocks noGrp="1"/>
          </p:cNvSpPr>
          <p:nvPr>
            <p:ph type="title" idx="4294967295"/>
          </p:nvPr>
        </p:nvSpPr>
        <p:spPr>
          <a:xfrm>
            <a:off x="687388" y="856456"/>
            <a:ext cx="6511925" cy="1325563"/>
          </a:xfrm>
          <a:prstGeom prst="rect">
            <a:avLst/>
          </a:prstGeom>
        </p:spPr>
        <p:txBody>
          <a:bodyPr anchor="b"/>
          <a:lstStyle/>
          <a:p>
            <a:endParaRPr lang="en-US" dirty="0"/>
          </a:p>
        </p:txBody>
      </p:sp>
    </p:spTree>
    <p:extLst>
      <p:ext uri="{BB962C8B-B14F-4D97-AF65-F5344CB8AC3E}">
        <p14:creationId xmlns:p14="http://schemas.microsoft.com/office/powerpoint/2010/main" val="829114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p:txBody>
          <a:bodyPr/>
          <a:lstStyle/>
          <a:p>
            <a:pPr lvl="0"/>
            <a:r>
              <a:rPr lang="en-US" sz="2000" dirty="0"/>
              <a:t>[LIST THE NAME OF EACH TECHNICAL ASSISTANCE CENTER THAT WORKS WITH THE SEA]</a:t>
            </a:r>
          </a:p>
        </p:txBody>
      </p:sp>
      <p:sp>
        <p:nvSpPr>
          <p:cNvPr id="9219" name="Title 1"/>
          <p:cNvSpPr>
            <a:spLocks noGrp="1"/>
          </p:cNvSpPr>
          <p:nvPr>
            <p:ph type="title"/>
          </p:nvPr>
        </p:nvSpPr>
        <p:spPr/>
        <p:txBody>
          <a:bodyPr/>
          <a:lstStyle/>
          <a:p>
            <a:r>
              <a:rPr lang="en-US" dirty="0"/>
              <a:t>Technical Assistance Centers in Attendance</a:t>
            </a:r>
          </a:p>
        </p:txBody>
      </p:sp>
      <p:sp>
        <p:nvSpPr>
          <p:cNvPr id="3" name="Slide Number Placeholder 2"/>
          <p:cNvSpPr>
            <a:spLocks noGrp="1"/>
          </p:cNvSpPr>
          <p:nvPr>
            <p:ph type="sldNum" sz="quarter" idx="10"/>
          </p:nvPr>
        </p:nvSpPr>
        <p:spPr/>
        <p:txBody>
          <a:bodyPr/>
          <a:lstStyle/>
          <a:p>
            <a:pPr algn="r"/>
            <a:fld id="{F3477EC8-074D-41C4-94AE-E9EA7CEEA348}" type="slidenum">
              <a:rPr lang="en-US" smtClean="0"/>
              <a:pPr algn="r"/>
              <a:t>3</a:t>
            </a:fld>
            <a:endParaRPr lang="en-US" dirty="0"/>
          </a:p>
        </p:txBody>
      </p:sp>
    </p:spTree>
    <p:extLst>
      <p:ext uri="{BB962C8B-B14F-4D97-AF65-F5344CB8AC3E}">
        <p14:creationId xmlns:p14="http://schemas.microsoft.com/office/powerpoint/2010/main" val="2141687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p:txBody>
          <a:bodyPr/>
          <a:lstStyle/>
          <a:p>
            <a:r>
              <a:rPr lang="en-US" sz="2000" dirty="0"/>
              <a:t>[LIST THE NAME OF EACH SEA OFFICE IN ATTENDANCE]</a:t>
            </a:r>
          </a:p>
          <a:p>
            <a:pPr lvl="0"/>
            <a:endParaRPr lang="en-US" sz="2000" dirty="0"/>
          </a:p>
        </p:txBody>
      </p:sp>
      <p:sp>
        <p:nvSpPr>
          <p:cNvPr id="9219" name="Title 1"/>
          <p:cNvSpPr>
            <a:spLocks noGrp="1"/>
          </p:cNvSpPr>
          <p:nvPr>
            <p:ph type="title"/>
          </p:nvPr>
        </p:nvSpPr>
        <p:spPr/>
        <p:txBody>
          <a:bodyPr/>
          <a:lstStyle/>
          <a:p>
            <a:r>
              <a:rPr lang="en-US" dirty="0"/>
              <a:t>[SEA] Offices in Attendance</a:t>
            </a:r>
          </a:p>
        </p:txBody>
      </p:sp>
      <p:sp>
        <p:nvSpPr>
          <p:cNvPr id="3" name="Slide Number Placeholder 2"/>
          <p:cNvSpPr>
            <a:spLocks noGrp="1"/>
          </p:cNvSpPr>
          <p:nvPr>
            <p:ph type="sldNum" sz="quarter" idx="10"/>
          </p:nvPr>
        </p:nvSpPr>
        <p:spPr/>
        <p:txBody>
          <a:bodyPr/>
          <a:lstStyle/>
          <a:p>
            <a:pPr algn="r"/>
            <a:fld id="{F3477EC8-074D-41C4-94AE-E9EA7CEEA348}" type="slidenum">
              <a:rPr lang="en-US" smtClean="0"/>
              <a:pPr algn="r"/>
              <a:t>4</a:t>
            </a:fld>
            <a:endParaRPr lang="en-US" dirty="0"/>
          </a:p>
        </p:txBody>
      </p:sp>
    </p:spTree>
    <p:extLst>
      <p:ext uri="{BB962C8B-B14F-4D97-AF65-F5344CB8AC3E}">
        <p14:creationId xmlns:p14="http://schemas.microsoft.com/office/powerpoint/2010/main" val="2890668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Outcomes</a:t>
            </a:r>
          </a:p>
        </p:txBody>
      </p:sp>
      <p:sp>
        <p:nvSpPr>
          <p:cNvPr id="5" name="Content Placeholder 4"/>
          <p:cNvSpPr>
            <a:spLocks noGrp="1"/>
          </p:cNvSpPr>
          <p:nvPr>
            <p:ph idx="1"/>
          </p:nvPr>
        </p:nvSpPr>
        <p:spPr/>
        <p:txBody>
          <a:bodyPr/>
          <a:lstStyle/>
          <a:p>
            <a:r>
              <a:rPr lang="en-US" dirty="0"/>
              <a:t>[NAME], Project Lead</a:t>
            </a:r>
          </a:p>
        </p:txBody>
      </p:sp>
      <p:sp>
        <p:nvSpPr>
          <p:cNvPr id="4" name="Slide Number Placeholder 3"/>
          <p:cNvSpPr>
            <a:spLocks noGrp="1"/>
          </p:cNvSpPr>
          <p:nvPr>
            <p:ph type="sldNum" sz="quarter" idx="12"/>
          </p:nvPr>
        </p:nvSpPr>
        <p:spPr/>
        <p:txBody>
          <a:bodyPr/>
          <a:lstStyle/>
          <a:p>
            <a:fld id="{A1A8B8B9-B651-4439-A868-E8F04EF81465}" type="slidenum">
              <a:rPr lang="en-US" smtClean="0"/>
              <a:pPr/>
              <a:t>5</a:t>
            </a:fld>
            <a:endParaRPr lang="en-US" dirty="0"/>
          </a:p>
        </p:txBody>
      </p:sp>
    </p:spTree>
    <p:extLst>
      <p:ext uri="{BB962C8B-B14F-4D97-AF65-F5344CB8AC3E}">
        <p14:creationId xmlns:p14="http://schemas.microsoft.com/office/powerpoint/2010/main" val="457738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Maximize the impact of and minimize the duplication of technical assistance services. </a:t>
            </a:r>
          </a:p>
          <a:p>
            <a:pPr lvl="0"/>
            <a:r>
              <a:rPr lang="en-US" dirty="0"/>
              <a:t>Facilitate the coordination, alignment, and leveraging of technical assistance resources and providers.</a:t>
            </a:r>
          </a:p>
          <a:p>
            <a:pPr lvl="0"/>
            <a:r>
              <a:rPr lang="en-US" dirty="0"/>
              <a:t>Support [SEA] to take full advantage of the ideas, materials, and tools available to build state capacity. </a:t>
            </a:r>
          </a:p>
        </p:txBody>
      </p:sp>
      <p:sp>
        <p:nvSpPr>
          <p:cNvPr id="3" name="Title 2"/>
          <p:cNvSpPr>
            <a:spLocks noGrp="1"/>
          </p:cNvSpPr>
          <p:nvPr>
            <p:ph type="title"/>
          </p:nvPr>
        </p:nvSpPr>
        <p:spPr/>
        <p:txBody>
          <a:bodyPr/>
          <a:lstStyle/>
          <a:p>
            <a:r>
              <a:rPr lang="en-US" dirty="0"/>
              <a:t>Project Outcomes</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6</a:t>
            </a:fld>
            <a:endParaRPr lang="en-US" dirty="0"/>
          </a:p>
        </p:txBody>
      </p:sp>
    </p:spTree>
    <p:extLst>
      <p:ext uri="{BB962C8B-B14F-4D97-AF65-F5344CB8AC3E}">
        <p14:creationId xmlns:p14="http://schemas.microsoft.com/office/powerpoint/2010/main" val="2681892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7DF9E8-D266-4F97-96B2-DB5F774393F1}"/>
              </a:ext>
            </a:extLst>
          </p:cNvPr>
          <p:cNvSpPr>
            <a:spLocks noGrp="1"/>
          </p:cNvSpPr>
          <p:nvPr>
            <p:ph idx="1"/>
          </p:nvPr>
        </p:nvSpPr>
        <p:spPr/>
        <p:txBody>
          <a:bodyPr/>
          <a:lstStyle/>
          <a:p>
            <a:endParaRPr lang="en-US" dirty="0"/>
          </a:p>
        </p:txBody>
      </p:sp>
      <p:sp>
        <p:nvSpPr>
          <p:cNvPr id="9219" name="Title 1"/>
          <p:cNvSpPr>
            <a:spLocks noGrp="1"/>
          </p:cNvSpPr>
          <p:nvPr>
            <p:ph type="title"/>
          </p:nvPr>
        </p:nvSpPr>
        <p:spPr/>
        <p:txBody>
          <a:bodyPr/>
          <a:lstStyle/>
          <a:p>
            <a:r>
              <a:rPr lang="en-US" dirty="0"/>
              <a:t>Meeting Outcomes</a:t>
            </a:r>
          </a:p>
        </p:txBody>
      </p:sp>
      <p:sp>
        <p:nvSpPr>
          <p:cNvPr id="3" name="Slide Number Placeholder 2"/>
          <p:cNvSpPr>
            <a:spLocks noGrp="1"/>
          </p:cNvSpPr>
          <p:nvPr>
            <p:ph type="sldNum" sz="quarter" idx="10"/>
          </p:nvPr>
        </p:nvSpPr>
        <p:spPr/>
        <p:txBody>
          <a:bodyPr/>
          <a:lstStyle/>
          <a:p>
            <a:pPr algn="r"/>
            <a:fld id="{F3477EC8-074D-41C4-94AE-E9EA7CEEA348}" type="slidenum">
              <a:rPr lang="en-US" smtClean="0"/>
              <a:pPr algn="r"/>
              <a:t>7</a:t>
            </a:fld>
            <a:endParaRPr lang="en-US" dirty="0"/>
          </a:p>
        </p:txBody>
      </p:sp>
    </p:spTree>
    <p:extLst>
      <p:ext uri="{BB962C8B-B14F-4D97-AF65-F5344CB8AC3E}">
        <p14:creationId xmlns:p14="http://schemas.microsoft.com/office/powerpoint/2010/main" val="11025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en-US" sz="1800" dirty="0"/>
              <a:t>[Time a.m.</a:t>
            </a:r>
            <a:r>
              <a:rPr lang="en-US" sz="1800" dirty="0">
                <a:cs typeface="Arial" panose="020B0604020202020204" pitchFamily="34" charset="0"/>
              </a:rPr>
              <a:t>–Time</a:t>
            </a:r>
            <a:r>
              <a:rPr lang="en-US" sz="1800" dirty="0"/>
              <a:t> p.m.] </a:t>
            </a:r>
          </a:p>
          <a:p>
            <a:pPr lvl="1">
              <a:buFont typeface="Wingdings" panose="05000000000000000000" pitchFamily="2" charset="2"/>
              <a:buChar char="§"/>
            </a:pPr>
            <a:r>
              <a:rPr lang="en-US" dirty="0"/>
              <a:t>Welcome, Introductions, and Overview</a:t>
            </a:r>
          </a:p>
          <a:p>
            <a:pPr lvl="1">
              <a:buFont typeface="Wingdings" panose="05000000000000000000" pitchFamily="2" charset="2"/>
              <a:buChar char="§"/>
            </a:pPr>
            <a:r>
              <a:rPr lang="en-US" dirty="0"/>
              <a:t>[SEA] Presentation</a:t>
            </a:r>
          </a:p>
          <a:p>
            <a:pPr lvl="1">
              <a:buFont typeface="Wingdings" panose="05000000000000000000" pitchFamily="2" charset="2"/>
              <a:buChar char="§"/>
            </a:pPr>
            <a:r>
              <a:rPr lang="en-US" dirty="0"/>
              <a:t>[SEA] Presentation 2</a:t>
            </a:r>
          </a:p>
          <a:p>
            <a:pPr lvl="1">
              <a:buFont typeface="Wingdings" panose="05000000000000000000" pitchFamily="2" charset="2"/>
              <a:buChar char="§"/>
            </a:pPr>
            <a:r>
              <a:rPr lang="en-US" dirty="0"/>
              <a:t>[SEA] Presentation 3</a:t>
            </a:r>
          </a:p>
          <a:p>
            <a:pPr marL="0" indent="0">
              <a:spcBef>
                <a:spcPts val="1200"/>
              </a:spcBef>
              <a:buNone/>
            </a:pPr>
            <a:r>
              <a:rPr lang="en-US" sz="1800" dirty="0"/>
              <a:t>[Time–Time p.m.]</a:t>
            </a:r>
          </a:p>
          <a:p>
            <a:pPr lvl="1">
              <a:buFont typeface="Wingdings" panose="05000000000000000000" pitchFamily="2" charset="2"/>
              <a:buChar char="§"/>
            </a:pPr>
            <a:r>
              <a:rPr lang="en-US" dirty="0"/>
              <a:t>Networking Lunch: Alignment and Collaboration</a:t>
            </a:r>
          </a:p>
          <a:p>
            <a:pPr marL="0" indent="0">
              <a:spcBef>
                <a:spcPts val="1200"/>
              </a:spcBef>
              <a:buNone/>
            </a:pPr>
            <a:r>
              <a:rPr lang="en-US" sz="1800" dirty="0"/>
              <a:t>[Time–Time p.m.]</a:t>
            </a:r>
          </a:p>
          <a:p>
            <a:pPr lvl="1">
              <a:buFont typeface="Wingdings" panose="05000000000000000000" pitchFamily="2" charset="2"/>
              <a:buChar char="§"/>
            </a:pPr>
            <a:r>
              <a:rPr lang="en-US" dirty="0">
                <a:cs typeface="Arial" pitchFamily="34" charset="0"/>
              </a:rPr>
              <a:t>Sharing Ideas for Alignment and Collaboration</a:t>
            </a:r>
          </a:p>
          <a:p>
            <a:pPr lvl="1">
              <a:buFont typeface="Wingdings" panose="05000000000000000000" pitchFamily="2" charset="2"/>
              <a:buChar char="§"/>
            </a:pPr>
            <a:r>
              <a:rPr lang="en-US" dirty="0">
                <a:cs typeface="Arial" pitchFamily="34" charset="0"/>
              </a:rPr>
              <a:t>Technical Assistance Action Statements</a:t>
            </a:r>
            <a:endParaRPr lang="en-US" dirty="0"/>
          </a:p>
        </p:txBody>
      </p:sp>
      <p:sp>
        <p:nvSpPr>
          <p:cNvPr id="10" name="Title 1"/>
          <p:cNvSpPr>
            <a:spLocks noGrp="1"/>
          </p:cNvSpPr>
          <p:nvPr>
            <p:ph type="title"/>
          </p:nvPr>
        </p:nvSpPr>
        <p:spPr/>
        <p:txBody>
          <a:bodyPr/>
          <a:lstStyle/>
          <a:p>
            <a:r>
              <a:rPr lang="en-US" dirty="0"/>
              <a:t>Agenda</a:t>
            </a:r>
          </a:p>
        </p:txBody>
      </p:sp>
      <p:sp>
        <p:nvSpPr>
          <p:cNvPr id="3" name="Slide Number Placeholder 2"/>
          <p:cNvSpPr>
            <a:spLocks noGrp="1"/>
          </p:cNvSpPr>
          <p:nvPr>
            <p:ph type="sldNum" sz="quarter" idx="10"/>
          </p:nvPr>
        </p:nvSpPr>
        <p:spPr/>
        <p:txBody>
          <a:bodyPr/>
          <a:lstStyle/>
          <a:p>
            <a:pPr algn="r"/>
            <a:fld id="{F3477EC8-074D-41C4-94AE-E9EA7CEEA348}" type="slidenum">
              <a:rPr lang="en-US" smtClean="0"/>
              <a:pPr algn="r"/>
              <a:t>8</a:t>
            </a:fld>
            <a:endParaRPr lang="en-US" dirty="0"/>
          </a:p>
        </p:txBody>
      </p:sp>
    </p:spTree>
    <p:extLst>
      <p:ext uri="{BB962C8B-B14F-4D97-AF65-F5344CB8AC3E}">
        <p14:creationId xmlns:p14="http://schemas.microsoft.com/office/powerpoint/2010/main" val="4208770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r>
              <a:rPr lang="en-US" dirty="0"/>
              <a:t>Listen actively.</a:t>
            </a:r>
          </a:p>
          <a:p>
            <a:pPr lvl="0">
              <a:spcBef>
                <a:spcPts val="1200"/>
              </a:spcBef>
            </a:pPr>
            <a:r>
              <a:rPr lang="en-US" dirty="0"/>
              <a:t>Engage completely.</a:t>
            </a:r>
          </a:p>
          <a:p>
            <a:pPr lvl="0">
              <a:spcBef>
                <a:spcPts val="1200"/>
              </a:spcBef>
            </a:pPr>
            <a:r>
              <a:rPr lang="en-US" dirty="0"/>
              <a:t>Collaborate productively. </a:t>
            </a:r>
          </a:p>
          <a:p>
            <a:pPr lvl="0">
              <a:spcBef>
                <a:spcPts val="1200"/>
              </a:spcBef>
            </a:pPr>
            <a:r>
              <a:rPr lang="en-US" dirty="0"/>
              <a:t>Trust the process.</a:t>
            </a:r>
          </a:p>
          <a:p>
            <a:pPr lvl="0">
              <a:spcBef>
                <a:spcPts val="1200"/>
              </a:spcBef>
            </a:pPr>
            <a:r>
              <a:rPr lang="en-US" dirty="0"/>
              <a:t>Other norms?</a:t>
            </a:r>
          </a:p>
        </p:txBody>
      </p:sp>
      <p:sp>
        <p:nvSpPr>
          <p:cNvPr id="10" name="Title 1"/>
          <p:cNvSpPr>
            <a:spLocks noGrp="1"/>
          </p:cNvSpPr>
          <p:nvPr>
            <p:ph type="title"/>
          </p:nvPr>
        </p:nvSpPr>
        <p:spPr/>
        <p:txBody>
          <a:bodyPr/>
          <a:lstStyle/>
          <a:p>
            <a:r>
              <a:rPr lang="en-US" dirty="0"/>
              <a:t>Norms for Collaborative Conversations</a:t>
            </a:r>
          </a:p>
        </p:txBody>
      </p:sp>
      <p:sp>
        <p:nvSpPr>
          <p:cNvPr id="3" name="Slide Number Placeholder 2"/>
          <p:cNvSpPr>
            <a:spLocks noGrp="1"/>
          </p:cNvSpPr>
          <p:nvPr>
            <p:ph type="sldNum" sz="quarter" idx="10"/>
          </p:nvPr>
        </p:nvSpPr>
        <p:spPr/>
        <p:txBody>
          <a:bodyPr/>
          <a:lstStyle/>
          <a:p>
            <a:pPr algn="r"/>
            <a:fld id="{F3477EC8-074D-41C4-94AE-E9EA7CEEA348}" type="slidenum">
              <a:rPr lang="en-US" smtClean="0"/>
              <a:pPr algn="r"/>
              <a:t>9</a:t>
            </a:fld>
            <a:endParaRPr lang="en-US" dirty="0"/>
          </a:p>
        </p:txBody>
      </p:sp>
    </p:spTree>
    <p:extLst>
      <p:ext uri="{BB962C8B-B14F-4D97-AF65-F5344CB8AC3E}">
        <p14:creationId xmlns:p14="http://schemas.microsoft.com/office/powerpoint/2010/main" val="2513241627"/>
      </p:ext>
    </p:extLst>
  </p:cSld>
  <p:clrMapOvr>
    <a:masterClrMapping/>
  </p:clrMapOvr>
</p:sld>
</file>

<file path=ppt/theme/theme1.xml><?xml version="1.0" encoding="utf-8"?>
<a:theme xmlns:a="http://schemas.openxmlformats.org/drawingml/2006/main" name="GLCC_PowerPoint_Template_02-20-13">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CC-AIR-Partners_PowerPoint_Template_03-07-16 [Read-Only]" id="{33B33008-A566-41FC-9170-C5A1C86EE8D7}" vid="{1BB8B74D-35D1-40B8-B9EA-B119CC66BDC6}"/>
    </a:ext>
  </a:extLst>
</a:theme>
</file>

<file path=ppt/theme/theme10.xml><?xml version="1.0" encoding="utf-8"?>
<a:theme xmlns:a="http://schemas.openxmlformats.org/drawingml/2006/main" name="4_Basic">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vider Master">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AIR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CC-AIR-Partners_PowerPoint_Template_03-07-16 [Read-Only]" id="{33B33008-A566-41FC-9170-C5A1C86EE8D7}" vid="{5376068E-22FE-4FC5-836D-A1C966812C11}"/>
    </a:ext>
  </a:extLst>
</a:theme>
</file>

<file path=ppt/theme/theme3.xml><?xml version="1.0" encoding="utf-8"?>
<a:theme xmlns:a="http://schemas.openxmlformats.org/drawingml/2006/main" name="Basic">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CC-AIR-Partners_PowerPoint_Template_03-07-16 [Read-Only]" id="{33B33008-A566-41FC-9170-C5A1C86EE8D7}" vid="{980BC552-C87A-4B02-A962-388B7F685C47}"/>
    </a:ext>
  </a:extLst>
</a:theme>
</file>

<file path=ppt/theme/theme4.xml><?xml version="1.0" encoding="utf-8"?>
<a:theme xmlns:a="http://schemas.openxmlformats.org/drawingml/2006/main" name="Contact">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CC-AIR-Partners_PowerPoint_Template_03-07-16 [Read-Only]" id="{33B33008-A566-41FC-9170-C5A1C86EE8D7}" vid="{1179F839-4AC5-4344-8157-7DEFF0ACF3DE}"/>
    </a:ext>
  </a:extLst>
</a:theme>
</file>

<file path=ppt/theme/theme5.xml><?xml version="1.0" encoding="utf-8"?>
<a:theme xmlns:a="http://schemas.openxmlformats.org/drawingml/2006/main" name="Org Chart">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AIR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CC-AIR-Partners_PowerPoint_Template_03-07-16 [Read-Only]" id="{33B33008-A566-41FC-9170-C5A1C86EE8D7}" vid="{54D48A75-F309-4908-973D-F9473CC142C1}"/>
    </a:ext>
  </a:extLst>
</a:theme>
</file>

<file path=ppt/theme/theme6.xml><?xml version="1.0" encoding="utf-8"?>
<a:theme xmlns:a="http://schemas.openxmlformats.org/drawingml/2006/main" name="1_Divider Master">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AIR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CC-AIR-Partners_PowerPoint_Template_03-07-16_HD [Read-Only]" id="{CB889DC6-4FC3-4F95-BF66-70E93E944A56}" vid="{6BF3843E-BC8E-40BC-9D95-CD59CCF2F866}"/>
    </a:ext>
  </a:extLst>
</a:theme>
</file>

<file path=ppt/theme/theme7.xml><?xml version="1.0" encoding="utf-8"?>
<a:theme xmlns:a="http://schemas.openxmlformats.org/drawingml/2006/main" name="1_Basic">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CC-AIR-Partners_PowerPoint_Template_03-07-16_HD [Read-Only]" id="{CB889DC6-4FC3-4F95-BF66-70E93E944A56}" vid="{4C3AC43E-E095-4819-92CD-5D0F549F1308}"/>
    </a:ext>
  </a:extLst>
</a:theme>
</file>

<file path=ppt/theme/theme8.xml><?xml version="1.0" encoding="utf-8"?>
<a:theme xmlns:a="http://schemas.openxmlformats.org/drawingml/2006/main" name="2_Basic">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CC-AIR-Partners_PowerPoint_Template_03-07-16_HD [Read-Only]" id="{CB889DC6-4FC3-4F95-BF66-70E93E944A56}" vid="{4C3AC43E-E095-4819-92CD-5D0F549F1308}"/>
    </a:ext>
  </a:extLst>
</a:theme>
</file>

<file path=ppt/theme/theme9.xml><?xml version="1.0" encoding="utf-8"?>
<a:theme xmlns:a="http://schemas.openxmlformats.org/drawingml/2006/main" name="3_Basic">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CC-AIR-Partners_PowerPoint_Template_03-07-16_HD [Read-Only]" id="{CB889DC6-4FC3-4F95-BF66-70E93E944A56}" vid="{4C3AC43E-E095-4819-92CD-5D0F549F130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9B28DBA724FF40A77CEE9529A3253E" ma:contentTypeVersion="0" ma:contentTypeDescription="Create a new document." ma:contentTypeScope="" ma:versionID="23f10665cc41c248700740ee0b95b92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09652C8-D67B-4FF3-B7BB-E3551F138D5B}">
  <ds:schemaRefs>
    <ds:schemaRef ds:uri="http://schemas.microsoft.com/sharepoint/v3/contenttype/forms"/>
  </ds:schemaRefs>
</ds:datastoreItem>
</file>

<file path=customXml/itemProps2.xml><?xml version="1.0" encoding="utf-8"?>
<ds:datastoreItem xmlns:ds="http://schemas.openxmlformats.org/officeDocument/2006/customXml" ds:itemID="{CDD69D93-F714-4170-B3F6-97DBD552A9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B078DE03-1B1E-4BB3-BFB8-1FE8E8D90566}">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GLCC-AIR-Partners_PowerPoint_Template_03-07-16 (1)</Template>
  <TotalTime>32014</TotalTime>
  <Words>1090</Words>
  <Application>Microsoft Office PowerPoint</Application>
  <PresentationFormat>On-screen Show (4:3)</PresentationFormat>
  <Paragraphs>146</Paragraphs>
  <Slides>23</Slides>
  <Notes>15</Notes>
  <HiddenSlides>0</HiddenSlides>
  <MMClips>0</MMClips>
  <ScaleCrop>false</ScaleCrop>
  <HeadingPairs>
    <vt:vector size="6" baseType="variant">
      <vt:variant>
        <vt:lpstr>Fonts Used</vt:lpstr>
      </vt:variant>
      <vt:variant>
        <vt:i4>9</vt:i4>
      </vt:variant>
      <vt:variant>
        <vt:lpstr>Theme</vt:lpstr>
      </vt:variant>
      <vt:variant>
        <vt:i4>10</vt:i4>
      </vt:variant>
      <vt:variant>
        <vt:lpstr>Slide Titles</vt:lpstr>
      </vt:variant>
      <vt:variant>
        <vt:i4>23</vt:i4>
      </vt:variant>
    </vt:vector>
  </HeadingPairs>
  <TitlesOfParts>
    <vt:vector size="42" baseType="lpstr">
      <vt:lpstr>Arial</vt:lpstr>
      <vt:lpstr>Arial Narrow</vt:lpstr>
      <vt:lpstr>Calibri</vt:lpstr>
      <vt:lpstr>Courier New</vt:lpstr>
      <vt:lpstr>Franklin Gothic Book</vt:lpstr>
      <vt:lpstr>Franklin Gothic Demi</vt:lpstr>
      <vt:lpstr>FranklinGothic</vt:lpstr>
      <vt:lpstr>ITC Franklin Gothic Std Bk Cd</vt:lpstr>
      <vt:lpstr>Wingdings</vt:lpstr>
      <vt:lpstr>GLCC_PowerPoint_Template_02-20-13</vt:lpstr>
      <vt:lpstr>Divider Master</vt:lpstr>
      <vt:lpstr>Basic</vt:lpstr>
      <vt:lpstr>Contact</vt:lpstr>
      <vt:lpstr>Org Chart</vt:lpstr>
      <vt:lpstr>1_Divider Master</vt:lpstr>
      <vt:lpstr>1_Basic</vt:lpstr>
      <vt:lpstr>2_Basic</vt:lpstr>
      <vt:lpstr>3_Basic</vt:lpstr>
      <vt:lpstr>4_Basic</vt:lpstr>
      <vt:lpstr>Strategic Technical Assistance Partnerships Meeting</vt:lpstr>
      <vt:lpstr>Welcome!</vt:lpstr>
      <vt:lpstr>Technical Assistance Centers in Attendance</vt:lpstr>
      <vt:lpstr>[SEA] Offices in Attendance</vt:lpstr>
      <vt:lpstr>Project Outcomes</vt:lpstr>
      <vt:lpstr>Project Outcomes</vt:lpstr>
      <vt:lpstr>Meeting Outcomes</vt:lpstr>
      <vt:lpstr>Agenda</vt:lpstr>
      <vt:lpstr>Norms for Collaborative Conversations</vt:lpstr>
      <vt:lpstr>Reflection Log</vt:lpstr>
      <vt:lpstr>[SEA] Presentations</vt:lpstr>
      <vt:lpstr>Break</vt:lpstr>
      <vt:lpstr>Networking Lunch:  Technical Assistance Alignment and Collaboration</vt:lpstr>
      <vt:lpstr>Technical Assistance Alignment</vt:lpstr>
      <vt:lpstr>Technical Assistance Alignment</vt:lpstr>
      <vt:lpstr>Ideas/Examples</vt:lpstr>
      <vt:lpstr>Technical Assistance Actions</vt:lpstr>
      <vt:lpstr>Develop Technical Assistance Action Statements</vt:lpstr>
      <vt:lpstr>Develop Technical Assistance Action Statements</vt:lpstr>
      <vt:lpstr>Identify Actions Across the Focus Area Components</vt:lpstr>
      <vt:lpstr>Identify Actions Across the Focus Area Components</vt:lpstr>
      <vt:lpstr>Reflection</vt:lpstr>
      <vt:lpstr>PowerPoint Presentation</vt:lpstr>
    </vt:vector>
  </TitlesOfParts>
  <Company>American Institutes for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Using This Template</dc:title>
  <dc:creator>Rasmussen, Claudette</dc:creator>
  <cp:lastModifiedBy>Bogle, Lara</cp:lastModifiedBy>
  <cp:revision>265</cp:revision>
  <cp:lastPrinted>2017-03-02T03:03:43Z</cp:lastPrinted>
  <dcterms:created xsi:type="dcterms:W3CDTF">2016-03-14T22:01:32Z</dcterms:created>
  <dcterms:modified xsi:type="dcterms:W3CDTF">2019-11-05T14:38:46Z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0x010100EB9B28DBA724FF40A77CEE9529A3253E</vt:lpwstr>
  </property>
</Properties>
</file>