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21" r:id="rId4"/>
    <p:sldMasterId id="2147483722" r:id="rId5"/>
    <p:sldMasterId id="2147483723" r:id="rId6"/>
    <p:sldMasterId id="2147483724" r:id="rId7"/>
  </p:sldMasterIdLst>
  <p:notesMasterIdLst>
    <p:notesMasterId r:id="rId22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5143500" type="screen16x9"/>
  <p:notesSz cx="6858000" cy="9144000"/>
  <p:embeddedFontLst>
    <p:embeddedFont>
      <p:font typeface="Karla" pitchFamily="2" charset="0"/>
      <p:regular r:id="rId23"/>
      <p:bold r:id="rId24"/>
      <p:italic r:id="rId25"/>
      <p:boldItalic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97BCFC-8E6A-4A5B-84AD-08861CEDE47A}">
  <a:tblStyle styleId="{E897BCFC-8E6A-4A5B-84AD-08861CEDE47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85" autoAdjust="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font" Target="fonts/font4.fntdata"/><Relationship Id="rId39" Type="http://schemas.microsoft.com/office/2016/11/relationships/changesInfo" Target="changesInfos/changesInfo1.xml"/><Relationship Id="rId21" Type="http://schemas.openxmlformats.org/officeDocument/2006/relationships/slide" Target="slides/slide14.xml"/><Relationship Id="rId34" Type="http://schemas.openxmlformats.org/officeDocument/2006/relationships/font" Target="fonts/font12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paza, Jenni" userId="934b44ea-77d0-44dd-b0de-9882f380aa51" providerId="ADAL" clId="{C6BE9099-FF5B-4A94-95D8-3D4BE7E10882}"/>
    <pc:docChg chg="custSel modSld">
      <pc:chgData name="Fipaza, Jenni" userId="934b44ea-77d0-44dd-b0de-9882f380aa51" providerId="ADAL" clId="{C6BE9099-FF5B-4A94-95D8-3D4BE7E10882}" dt="2024-09-29T11:04:49.762" v="106" actId="20577"/>
      <pc:docMkLst>
        <pc:docMk/>
      </pc:docMkLst>
      <pc:sldChg chg="modSp mod">
        <pc:chgData name="Fipaza, Jenni" userId="934b44ea-77d0-44dd-b0de-9882f380aa51" providerId="ADAL" clId="{C6BE9099-FF5B-4A94-95D8-3D4BE7E10882}" dt="2024-09-29T11:04:49.762" v="106" actId="20577"/>
        <pc:sldMkLst>
          <pc:docMk/>
          <pc:sldMk cId="0" sldId="256"/>
        </pc:sldMkLst>
        <pc:spChg chg="mod">
          <ac:chgData name="Fipaza, Jenni" userId="934b44ea-77d0-44dd-b0de-9882f380aa51" providerId="ADAL" clId="{C6BE9099-FF5B-4A94-95D8-3D4BE7E10882}" dt="2024-09-29T11:04:49.762" v="106" actId="20577"/>
          <ac:spMkLst>
            <pc:docMk/>
            <pc:sldMk cId="0" sldId="256"/>
            <ac:spMk id="3" creationId="{2F10879E-7E27-8205-FBFF-B79F5CB192D9}"/>
          </ac:spMkLst>
        </pc:spChg>
      </pc:sldChg>
      <pc:sldChg chg="delSp modSp mod">
        <pc:chgData name="Fipaza, Jenni" userId="934b44ea-77d0-44dd-b0de-9882f380aa51" providerId="ADAL" clId="{C6BE9099-FF5B-4A94-95D8-3D4BE7E10882}" dt="2024-09-26T13:01:26.946" v="25" actId="207"/>
        <pc:sldMkLst>
          <pc:docMk/>
          <pc:sldMk cId="0" sldId="258"/>
        </pc:sldMkLst>
        <pc:spChg chg="mod">
          <ac:chgData name="Fipaza, Jenni" userId="934b44ea-77d0-44dd-b0de-9882f380aa51" providerId="ADAL" clId="{C6BE9099-FF5B-4A94-95D8-3D4BE7E10882}" dt="2024-09-26T13:01:26.946" v="25" actId="207"/>
          <ac:spMkLst>
            <pc:docMk/>
            <pc:sldMk cId="0" sldId="258"/>
            <ac:spMk id="425" creationId="{00000000-0000-0000-0000-000000000000}"/>
          </ac:spMkLst>
        </pc:spChg>
        <pc:spChg chg="del">
          <ac:chgData name="Fipaza, Jenni" userId="934b44ea-77d0-44dd-b0de-9882f380aa51" providerId="ADAL" clId="{C6BE9099-FF5B-4A94-95D8-3D4BE7E10882}" dt="2024-09-26T13:00:01.017" v="1" actId="478"/>
          <ac:spMkLst>
            <pc:docMk/>
            <pc:sldMk cId="0" sldId="258"/>
            <ac:spMk id="428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2:59:57.592" v="0" actId="478"/>
          <ac:picMkLst>
            <pc:docMk/>
            <pc:sldMk cId="0" sldId="258"/>
            <ac:picMk id="427" creationId="{00000000-0000-0000-0000-000000000000}"/>
          </ac:picMkLst>
        </pc:picChg>
      </pc:sldChg>
      <pc:sldChg chg="delSp modSp mod">
        <pc:chgData name="Fipaza, Jenni" userId="934b44ea-77d0-44dd-b0de-9882f380aa51" providerId="ADAL" clId="{C6BE9099-FF5B-4A94-95D8-3D4BE7E10882}" dt="2024-09-26T13:00:06.182" v="4" actId="478"/>
        <pc:sldMkLst>
          <pc:docMk/>
          <pc:sldMk cId="0" sldId="259"/>
        </pc:sldMkLst>
        <pc:spChg chg="del mod">
          <ac:chgData name="Fipaza, Jenni" userId="934b44ea-77d0-44dd-b0de-9882f380aa51" providerId="ADAL" clId="{C6BE9099-FF5B-4A94-95D8-3D4BE7E10882}" dt="2024-09-26T13:00:06.182" v="4" actId="478"/>
          <ac:spMkLst>
            <pc:docMk/>
            <pc:sldMk cId="0" sldId="259"/>
            <ac:spMk id="438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03.680" v="2" actId="478"/>
          <ac:picMkLst>
            <pc:docMk/>
            <pc:sldMk cId="0" sldId="259"/>
            <ac:picMk id="437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11.982" v="6" actId="478"/>
        <pc:sldMkLst>
          <pc:docMk/>
          <pc:sldMk cId="0" sldId="260"/>
        </pc:sldMkLst>
        <pc:spChg chg="del">
          <ac:chgData name="Fipaza, Jenni" userId="934b44ea-77d0-44dd-b0de-9882f380aa51" providerId="ADAL" clId="{C6BE9099-FF5B-4A94-95D8-3D4BE7E10882}" dt="2024-09-26T13:00:11.982" v="6" actId="478"/>
          <ac:spMkLst>
            <pc:docMk/>
            <pc:sldMk cId="0" sldId="260"/>
            <ac:spMk id="447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10.256" v="5" actId="478"/>
          <ac:picMkLst>
            <pc:docMk/>
            <pc:sldMk cId="0" sldId="260"/>
            <ac:picMk id="446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16.531" v="8" actId="478"/>
        <pc:sldMkLst>
          <pc:docMk/>
          <pc:sldMk cId="0" sldId="261"/>
        </pc:sldMkLst>
        <pc:spChg chg="del">
          <ac:chgData name="Fipaza, Jenni" userId="934b44ea-77d0-44dd-b0de-9882f380aa51" providerId="ADAL" clId="{C6BE9099-FF5B-4A94-95D8-3D4BE7E10882}" dt="2024-09-26T13:00:16.531" v="8" actId="478"/>
          <ac:spMkLst>
            <pc:docMk/>
            <pc:sldMk cId="0" sldId="261"/>
            <ac:spMk id="456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15.030" v="7" actId="478"/>
          <ac:picMkLst>
            <pc:docMk/>
            <pc:sldMk cId="0" sldId="261"/>
            <ac:picMk id="455" creationId="{00000000-0000-0000-0000-000000000000}"/>
          </ac:picMkLst>
        </pc:picChg>
      </pc:sldChg>
      <pc:sldChg chg="delSp modSp mod">
        <pc:chgData name="Fipaza, Jenni" userId="934b44ea-77d0-44dd-b0de-9882f380aa51" providerId="ADAL" clId="{C6BE9099-FF5B-4A94-95D8-3D4BE7E10882}" dt="2024-09-26T13:00:21.018" v="11" actId="478"/>
        <pc:sldMkLst>
          <pc:docMk/>
          <pc:sldMk cId="0" sldId="262"/>
        </pc:sldMkLst>
        <pc:spChg chg="del mod">
          <ac:chgData name="Fipaza, Jenni" userId="934b44ea-77d0-44dd-b0de-9882f380aa51" providerId="ADAL" clId="{C6BE9099-FF5B-4A94-95D8-3D4BE7E10882}" dt="2024-09-26T13:00:20.095" v="10" actId="478"/>
          <ac:spMkLst>
            <pc:docMk/>
            <pc:sldMk cId="0" sldId="262"/>
            <ac:spMk id="466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21.018" v="11" actId="478"/>
          <ac:picMkLst>
            <pc:docMk/>
            <pc:sldMk cId="0" sldId="262"/>
            <ac:picMk id="465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26.080" v="13" actId="478"/>
        <pc:sldMkLst>
          <pc:docMk/>
          <pc:sldMk cId="0" sldId="263"/>
        </pc:sldMkLst>
        <pc:spChg chg="del">
          <ac:chgData name="Fipaza, Jenni" userId="934b44ea-77d0-44dd-b0de-9882f380aa51" providerId="ADAL" clId="{C6BE9099-FF5B-4A94-95D8-3D4BE7E10882}" dt="2024-09-26T13:00:25.344" v="12" actId="478"/>
          <ac:spMkLst>
            <pc:docMk/>
            <pc:sldMk cId="0" sldId="263"/>
            <ac:spMk id="488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26.080" v="13" actId="478"/>
          <ac:picMkLst>
            <pc:docMk/>
            <pc:sldMk cId="0" sldId="263"/>
            <ac:picMk id="487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31.045" v="15" actId="478"/>
        <pc:sldMkLst>
          <pc:docMk/>
          <pc:sldMk cId="0" sldId="265"/>
        </pc:sldMkLst>
        <pc:spChg chg="del">
          <ac:chgData name="Fipaza, Jenni" userId="934b44ea-77d0-44dd-b0de-9882f380aa51" providerId="ADAL" clId="{C6BE9099-FF5B-4A94-95D8-3D4BE7E10882}" dt="2024-09-26T13:00:31.045" v="15" actId="478"/>
          <ac:spMkLst>
            <pc:docMk/>
            <pc:sldMk cId="0" sldId="265"/>
            <ac:spMk id="505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29.157" v="14" actId="478"/>
          <ac:picMkLst>
            <pc:docMk/>
            <pc:sldMk cId="0" sldId="265"/>
            <ac:picMk id="504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35.282" v="17" actId="478"/>
        <pc:sldMkLst>
          <pc:docMk/>
          <pc:sldMk cId="0" sldId="266"/>
        </pc:sldMkLst>
        <pc:spChg chg="del">
          <ac:chgData name="Fipaza, Jenni" userId="934b44ea-77d0-44dd-b0de-9882f380aa51" providerId="ADAL" clId="{C6BE9099-FF5B-4A94-95D8-3D4BE7E10882}" dt="2024-09-26T13:00:34.585" v="16" actId="478"/>
          <ac:spMkLst>
            <pc:docMk/>
            <pc:sldMk cId="0" sldId="266"/>
            <ac:spMk id="522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35.282" v="17" actId="478"/>
          <ac:picMkLst>
            <pc:docMk/>
            <pc:sldMk cId="0" sldId="266"/>
            <ac:picMk id="521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43.982" v="20" actId="478"/>
        <pc:sldMkLst>
          <pc:docMk/>
          <pc:sldMk cId="0" sldId="267"/>
        </pc:sldMkLst>
        <pc:spChg chg="del">
          <ac:chgData name="Fipaza, Jenni" userId="934b44ea-77d0-44dd-b0de-9882f380aa51" providerId="ADAL" clId="{C6BE9099-FF5B-4A94-95D8-3D4BE7E10882}" dt="2024-09-26T13:00:43.982" v="20" actId="478"/>
          <ac:spMkLst>
            <pc:docMk/>
            <pc:sldMk cId="0" sldId="267"/>
            <ac:spMk id="544" creationId="{00000000-0000-0000-0000-000000000000}"/>
          </ac:spMkLst>
        </pc:spChg>
        <pc:spChg chg="del">
          <ac:chgData name="Fipaza, Jenni" userId="934b44ea-77d0-44dd-b0de-9882f380aa51" providerId="ADAL" clId="{C6BE9099-FF5B-4A94-95D8-3D4BE7E10882}" dt="2024-09-26T13:00:40.331" v="19" actId="478"/>
          <ac:spMkLst>
            <pc:docMk/>
            <pc:sldMk cId="0" sldId="267"/>
            <ac:spMk id="545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38.658" v="18" actId="478"/>
          <ac:picMkLst>
            <pc:docMk/>
            <pc:sldMk cId="0" sldId="267"/>
            <ac:picMk id="543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58.681" v="24" actId="478"/>
        <pc:sldMkLst>
          <pc:docMk/>
          <pc:sldMk cId="0" sldId="268"/>
        </pc:sldMkLst>
        <pc:spChg chg="del">
          <ac:chgData name="Fipaza, Jenni" userId="934b44ea-77d0-44dd-b0de-9882f380aa51" providerId="ADAL" clId="{C6BE9099-FF5B-4A94-95D8-3D4BE7E10882}" dt="2024-09-26T13:00:58.681" v="24" actId="478"/>
          <ac:spMkLst>
            <pc:docMk/>
            <pc:sldMk cId="0" sldId="268"/>
            <ac:spMk id="552" creationId="{00000000-0000-0000-0000-000000000000}"/>
          </ac:spMkLst>
        </pc:spChg>
        <pc:spChg chg="del">
          <ac:chgData name="Fipaza, Jenni" userId="934b44ea-77d0-44dd-b0de-9882f380aa51" providerId="ADAL" clId="{C6BE9099-FF5B-4A94-95D8-3D4BE7E10882}" dt="2024-09-26T13:00:47.523" v="21" actId="478"/>
          <ac:spMkLst>
            <pc:docMk/>
            <pc:sldMk cId="0" sldId="268"/>
            <ac:spMk id="559" creationId="{00000000-0000-0000-0000-000000000000}"/>
          </ac:spMkLst>
        </pc:spChg>
        <pc:picChg chg="del">
          <ac:chgData name="Fipaza, Jenni" userId="934b44ea-77d0-44dd-b0de-9882f380aa51" providerId="ADAL" clId="{C6BE9099-FF5B-4A94-95D8-3D4BE7E10882}" dt="2024-09-26T13:00:48.143" v="22" actId="478"/>
          <ac:picMkLst>
            <pc:docMk/>
            <pc:sldMk cId="0" sldId="268"/>
            <ac:picMk id="558" creationId="{00000000-0000-0000-0000-000000000000}"/>
          </ac:picMkLst>
        </pc:picChg>
      </pc:sldChg>
      <pc:sldChg chg="delSp mod">
        <pc:chgData name="Fipaza, Jenni" userId="934b44ea-77d0-44dd-b0de-9882f380aa51" providerId="ADAL" clId="{C6BE9099-FF5B-4A94-95D8-3D4BE7E10882}" dt="2024-09-26T13:00:55.354" v="23" actId="478"/>
        <pc:sldMkLst>
          <pc:docMk/>
          <pc:sldMk cId="0" sldId="269"/>
        </pc:sldMkLst>
        <pc:spChg chg="del">
          <ac:chgData name="Fipaza, Jenni" userId="934b44ea-77d0-44dd-b0de-9882f380aa51" providerId="ADAL" clId="{C6BE9099-FF5B-4A94-95D8-3D4BE7E10882}" dt="2024-09-26T13:00:55.354" v="23" actId="478"/>
          <ac:spMkLst>
            <pc:docMk/>
            <pc:sldMk cId="0" sldId="269"/>
            <ac:spMk id="56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EvH5XhiB6tUDdFczUGfGR4rotGskifAWVREOwSSHLAI/edit?usp=sharin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ebbfc1747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92425" y="546100"/>
            <a:ext cx="3830638" cy="21558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4" name="Google Shape;404;gebbfc17473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gebbfc17473_0_140:notes"/>
          <p:cNvSpPr txBox="1">
            <a:spLocks noGrp="1"/>
          </p:cNvSpPr>
          <p:nvPr>
            <p:ph type="sldNum" idx="12"/>
          </p:nvPr>
        </p:nvSpPr>
        <p:spPr>
          <a:xfrm>
            <a:off x="4760095" y="7071376"/>
            <a:ext cx="81000" cy="2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406" name="Google Shape;406;gebbfc17473_0_140:notes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(added from Insert tab, Header &amp; Footer icon, Fixed Date and time)  1/23/2018</a:t>
            </a:r>
            <a:endParaRPr/>
          </a:p>
        </p:txBody>
      </p:sp>
      <p:sp>
        <p:nvSpPr>
          <p:cNvPr id="407" name="Google Shape;407;gebbfc17473_0_140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Presentation Title (added from Insert tab, Header &amp; Footer icon)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ecddb7a3e4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 min</a:t>
            </a:r>
            <a:endParaRPr/>
          </a:p>
        </p:txBody>
      </p:sp>
      <p:sp>
        <p:nvSpPr>
          <p:cNvPr id="499" name="Google Shape;499;gecddb7a3e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ecddb7a3e4_0_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https://docs.google.com/document/d/1EvH5XhiB6tUDdFczUGfGR4rotGskifAWVREOwSSHLAI/edit?usp=sharing</a:t>
            </a:r>
            <a:r>
              <a:rPr lang="en"/>
              <a:t> 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5 min</a:t>
            </a:r>
            <a:endParaRPr/>
          </a:p>
        </p:txBody>
      </p:sp>
      <p:sp>
        <p:nvSpPr>
          <p:cNvPr id="508" name="Google Shape;508;gecddb7a3e4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ef8fd9171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5" name="Google Shape;525;gef8fd9171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Ask questions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All learning together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Be an active contributor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1 min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26" name="Google Shape;526;gef8fd9171d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ef8fd9171d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8" name="Google Shape;548;gef8fd9171d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Similar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Guiding questions and key actions and protol beginning on page 36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(5 min)</a:t>
            </a:r>
            <a:endParaRPr/>
          </a:p>
        </p:txBody>
      </p:sp>
      <p:sp>
        <p:nvSpPr>
          <p:cNvPr id="549" name="Google Shape;549;gef8fd9171d_1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ef8fd9171d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2" name="Google Shape;562;gef8fd9171d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563" name="Google Shape;563;gef8fd9171d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ebbfc17473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5" name="Google Shape;415;gebbfc17473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ebbfc17473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ebbfc17473_0_4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gebbfc17473_0_4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ebbfc17473_0_6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1" name="Google Shape;431;gebbfc17473_0_6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2" name="Google Shape;432;gebbfc17473_0_6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ef56872cca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1" name="Google Shape;441;gef56872cca_0_2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2" name="Google Shape;442;gef56872cca_0_2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ebbfc17473_0_1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ebbfc17473_0_11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8 min</a:t>
            </a:r>
            <a:endParaRPr/>
          </a:p>
        </p:txBody>
      </p:sp>
      <p:sp>
        <p:nvSpPr>
          <p:cNvPr id="451" name="Google Shape;451;gebbfc17473_0_11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ef56872c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ef56872cc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15 min</a:t>
            </a:r>
            <a:endParaRPr/>
          </a:p>
        </p:txBody>
      </p:sp>
      <p:sp>
        <p:nvSpPr>
          <p:cNvPr id="460" name="Google Shape;460;gef56872cc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ecddb7a3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gecddb7a3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rPr lang="en"/>
              <a:t>Share out: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latin typeface="Lato"/>
                <a:ea typeface="Lato"/>
                <a:cs typeface="Lato"/>
                <a:sym typeface="Lato"/>
              </a:rPr>
              <a:t> what can we share with each other to support our comfort/skills with data analysis? 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70" name="Google Shape;470;gecddb7a3e4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ecddb7a3e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1" name="Google Shape;491;gecddb7a3e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/>
          </a:p>
        </p:txBody>
      </p:sp>
      <p:sp>
        <p:nvSpPr>
          <p:cNvPr id="492" name="Google Shape;492;gecddb7a3e4_0_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1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1_Title Slid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0" y="3563400"/>
            <a:ext cx="91440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-789" y="995324"/>
            <a:ext cx="91440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body" idx="2"/>
          </p:nvPr>
        </p:nvSpPr>
        <p:spPr>
          <a:xfrm>
            <a:off x="0" y="3286638"/>
            <a:ext cx="9144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3"/>
          </p:nvPr>
        </p:nvSpPr>
        <p:spPr>
          <a:xfrm>
            <a:off x="0" y="2764775"/>
            <a:ext cx="91440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lvl="2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lvl="3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lvl="4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lvl="5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lvl="6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lvl="7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lvl="8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ftr" idx="11"/>
          </p:nvPr>
        </p:nvSpPr>
        <p:spPr>
          <a:xfrm>
            <a:off x="282334" y="4951438"/>
            <a:ext cx="6231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Calibri"/>
              <a:buNone/>
              <a:defRPr sz="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sz="1100"/>
            </a:lvl9pPr>
          </a:lstStyle>
          <a:p>
            <a:endParaRPr/>
          </a:p>
        </p:txBody>
      </p:sp>
      <p:pic>
        <p:nvPicPr>
          <p:cNvPr id="58" name="Google Shape;58;p13" descr="A close up of a scree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883" t="39671" r="70641"/>
          <a:stretch/>
        </p:blipFill>
        <p:spPr>
          <a:xfrm>
            <a:off x="149606" y="99729"/>
            <a:ext cx="2280775" cy="637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-60475" y="-84450"/>
            <a:ext cx="9273000" cy="5319000"/>
          </a:xfrm>
          <a:prstGeom prst="rect">
            <a:avLst/>
          </a:prstGeom>
          <a:solidFill>
            <a:srgbClr val="7C6992">
              <a:alpha val="87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1176050" y="450150"/>
            <a:ext cx="63678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None/>
              <a:defRPr sz="20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Montserrat"/>
              <a:buNone/>
              <a:defRPr sz="20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pic>
        <p:nvPicPr>
          <p:cNvPr id="75" name="Google Shape;7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Left">
  <p:cSld name="CUSTOM_1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5932575" y="445025"/>
            <a:ext cx="2899800" cy="255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408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Right">
  <p:cSld name="CUSTOM_2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>
            <a:spLocks noGrp="1"/>
          </p:cNvSpPr>
          <p:nvPr>
            <p:ph type="title"/>
          </p:nvPr>
        </p:nvSpPr>
        <p:spPr>
          <a:xfrm>
            <a:off x="553050" y="445025"/>
            <a:ext cx="2665200" cy="3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81" name="Google Shape;81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438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20"/>
          <p:cNvPicPr preferRelativeResize="0"/>
          <p:nvPr/>
        </p:nvPicPr>
        <p:blipFill rotWithShape="1">
          <a:blip r:embed="rId2">
            <a:alphaModFix amt="48000"/>
          </a:blip>
          <a:srcRect t="209" b="219"/>
          <a:stretch/>
        </p:blipFill>
        <p:spPr>
          <a:xfrm>
            <a:off x="6416400" y="2972850"/>
            <a:ext cx="2632162" cy="261735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0"/>
          <p:cNvSpPr txBox="1">
            <a:spLocks noGrp="1"/>
          </p:cNvSpPr>
          <p:nvPr>
            <p:ph type="ctrTitle"/>
          </p:nvPr>
        </p:nvSpPr>
        <p:spPr>
          <a:xfrm>
            <a:off x="311700" y="2668275"/>
            <a:ext cx="8520600" cy="6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3000"/>
              <a:buNone/>
              <a:defRPr sz="3000" b="1">
                <a:solidFill>
                  <a:srgbClr val="00359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subTitle" idx="1"/>
          </p:nvPr>
        </p:nvSpPr>
        <p:spPr>
          <a:xfrm>
            <a:off x="311700" y="34765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 rotWithShape="1">
          <a:blip r:embed="rId2">
            <a:alphaModFix amt="19000"/>
          </a:blip>
          <a:srcRect t="209" b="219"/>
          <a:stretch/>
        </p:blipFill>
        <p:spPr>
          <a:xfrm rot="5400000">
            <a:off x="-1049535" y="-3073909"/>
            <a:ext cx="4770450" cy="4743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8400" y="514825"/>
            <a:ext cx="1385400" cy="1391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0" y="3777450"/>
            <a:ext cx="9144000" cy="1391700"/>
          </a:xfrm>
          <a:prstGeom prst="rect">
            <a:avLst/>
          </a:prstGeom>
          <a:solidFill>
            <a:srgbClr val="003594">
              <a:alpha val="776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21"/>
          <p:cNvPicPr preferRelativeResize="0"/>
          <p:nvPr/>
        </p:nvPicPr>
        <p:blipFill rotWithShape="1">
          <a:blip r:embed="rId2">
            <a:alphaModFix amt="21000"/>
          </a:blip>
          <a:srcRect t="209" b="219"/>
          <a:stretch/>
        </p:blipFill>
        <p:spPr>
          <a:xfrm>
            <a:off x="4337800" y="1442763"/>
            <a:ext cx="4770450" cy="474361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311700" y="435720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96" name="Google Shape;96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99" name="Google Shape;99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03" name="Google Shape;103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kinny Header">
  <p:cSld name="CUSTOM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/>
          <p:nvPr/>
        </p:nvSpPr>
        <p:spPr>
          <a:xfrm>
            <a:off x="0" y="1106800"/>
            <a:ext cx="9144000" cy="670200"/>
          </a:xfrm>
          <a:prstGeom prst="rect">
            <a:avLst/>
          </a:prstGeom>
          <a:solidFill>
            <a:srgbClr val="7C6992">
              <a:alpha val="870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100300" y="11555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07" name="Google Shape;107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26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2" name="Google Shape;112;p26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13" name="Google Shape;113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12000"/>
              <a:buNone/>
              <a:defRPr sz="12000" b="1">
                <a:solidFill>
                  <a:srgbClr val="003594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6" name="Google Shape;116;p2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17" name="Google Shape;117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1"/>
            <a:ext cx="403650" cy="405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losing Slide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028018" y="2659375"/>
            <a:ext cx="815963" cy="81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8"/>
          <p:cNvPicPr preferRelativeResize="0"/>
          <p:nvPr/>
        </p:nvPicPr>
        <p:blipFill rotWithShape="1">
          <a:blip r:embed="rId3">
            <a:alphaModFix amt="19000"/>
          </a:blip>
          <a:srcRect t="209" b="219"/>
          <a:stretch/>
        </p:blipFill>
        <p:spPr>
          <a:xfrm rot="5400000">
            <a:off x="-1049535" y="-3073909"/>
            <a:ext cx="4770450" cy="47436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8"/>
          <p:cNvPicPr preferRelativeResize="0"/>
          <p:nvPr/>
        </p:nvPicPr>
        <p:blipFill rotWithShape="1">
          <a:blip r:embed="rId3">
            <a:alphaModFix amt="48000"/>
          </a:blip>
          <a:srcRect t="209" b="219"/>
          <a:stretch/>
        </p:blipFill>
        <p:spPr>
          <a:xfrm>
            <a:off x="6416400" y="2972850"/>
            <a:ext cx="2632162" cy="261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9313" y="685800"/>
            <a:ext cx="1474032" cy="1480183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8"/>
          <p:cNvSpPr txBox="1">
            <a:spLocks noGrp="1"/>
          </p:cNvSpPr>
          <p:nvPr>
            <p:ph type="title"/>
          </p:nvPr>
        </p:nvSpPr>
        <p:spPr>
          <a:xfrm>
            <a:off x="3239413" y="3594050"/>
            <a:ext cx="2665200" cy="37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rgbClr val="003594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1_Title Slide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0"/>
          <p:cNvSpPr txBox="1">
            <a:spLocks noGrp="1"/>
          </p:cNvSpPr>
          <p:nvPr>
            <p:ph type="body" idx="1"/>
          </p:nvPr>
        </p:nvSpPr>
        <p:spPr>
          <a:xfrm>
            <a:off x="0" y="3563400"/>
            <a:ext cx="91440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30"/>
          <p:cNvSpPr txBox="1">
            <a:spLocks noGrp="1"/>
          </p:cNvSpPr>
          <p:nvPr>
            <p:ph type="title"/>
          </p:nvPr>
        </p:nvSpPr>
        <p:spPr>
          <a:xfrm>
            <a:off x="-789" y="995324"/>
            <a:ext cx="91440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30"/>
          <p:cNvSpPr txBox="1">
            <a:spLocks noGrp="1"/>
          </p:cNvSpPr>
          <p:nvPr>
            <p:ph type="body" idx="2"/>
          </p:nvPr>
        </p:nvSpPr>
        <p:spPr>
          <a:xfrm>
            <a:off x="0" y="3286638"/>
            <a:ext cx="9144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0"/>
          <p:cNvSpPr txBox="1">
            <a:spLocks noGrp="1"/>
          </p:cNvSpPr>
          <p:nvPr>
            <p:ph type="subTitle" idx="3"/>
          </p:nvPr>
        </p:nvSpPr>
        <p:spPr>
          <a:xfrm>
            <a:off x="0" y="2764775"/>
            <a:ext cx="91440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lvl="2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lvl="3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lvl="4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lvl="5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lvl="6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lvl="7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lvl="8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pic>
        <p:nvPicPr>
          <p:cNvPr id="135" name="Google Shape;135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01027" y="4192376"/>
            <a:ext cx="2046851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30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334" y="4192376"/>
            <a:ext cx="1804737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0"/>
          <p:cNvSpPr txBox="1">
            <a:spLocks noGrp="1"/>
          </p:cNvSpPr>
          <p:nvPr>
            <p:ph type="ftr" idx="11"/>
          </p:nvPr>
        </p:nvSpPr>
        <p:spPr>
          <a:xfrm>
            <a:off x="282334" y="4951438"/>
            <a:ext cx="6231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Calibri"/>
              <a:buNone/>
              <a:defRPr sz="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>
            <a:endParaRPr/>
          </a:p>
        </p:txBody>
      </p:sp>
      <p:pic>
        <p:nvPicPr>
          <p:cNvPr id="138" name="Google Shape;138;p30" descr="A close up of a scree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883" t="39671" r="70641"/>
          <a:stretch/>
        </p:blipFill>
        <p:spPr>
          <a:xfrm>
            <a:off x="149606" y="99729"/>
            <a:ext cx="2280775" cy="63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30" descr="A picture containing clipart, objec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2576" y="4192376"/>
            <a:ext cx="70294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53385" y="4264242"/>
            <a:ext cx="2808281" cy="370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3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›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2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1" name="Google Shape;151;p32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i="0"/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3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4" name="Google Shape;154;p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33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4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  <a:defRPr sz="1700"/>
            </a:lvl1pPr>
            <a:lvl2pPr marL="914400" lvl="1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lphaLcPeriod"/>
              <a:defRPr sz="1700"/>
            </a:lvl2pPr>
            <a:lvl3pPr marL="1371600" lvl="2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romanLcPeriod"/>
              <a:defRPr sz="1700"/>
            </a:lvl3pPr>
            <a:lvl4pPr marL="1828800" lvl="3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  <a:defRPr sz="1700"/>
            </a:lvl4pPr>
            <a:lvl5pPr marL="2286000" lvl="4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lphaLcParenR"/>
              <a:defRPr sz="1700"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0" name="Google Shape;160;p34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Divider">
  <p:cSld name="Section Divider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>
            <a:spLocks noGrp="1"/>
          </p:cNvSpPr>
          <p:nvPr>
            <p:ph type="title"/>
          </p:nvPr>
        </p:nvSpPr>
        <p:spPr>
          <a:xfrm>
            <a:off x="-789" y="995324"/>
            <a:ext cx="91440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ubTitle" idx="1"/>
          </p:nvPr>
        </p:nvSpPr>
        <p:spPr>
          <a:xfrm>
            <a:off x="0" y="2764775"/>
            <a:ext cx="9144000" cy="1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lvl="2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lvl="3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lvl="4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lvl="5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lvl="6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lvl="7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lvl="8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164" name="Google Shape;164;p35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35"/>
          <p:cNvSpPr/>
          <p:nvPr/>
        </p:nvSpPr>
        <p:spPr>
          <a:xfrm>
            <a:off x="0" y="4798914"/>
            <a:ext cx="9144000" cy="48300"/>
          </a:xfrm>
          <a:prstGeom prst="rect">
            <a:avLst/>
          </a:prstGeom>
          <a:gradFill>
            <a:gsLst>
              <a:gs pos="0">
                <a:srgbClr val="37BCA5"/>
              </a:gs>
              <a:gs pos="100000">
                <a:srgbClr val="0959A7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35" descr="A close up of a scree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920" t="39672" r="70602" b="16988"/>
          <a:stretch/>
        </p:blipFill>
        <p:spPr>
          <a:xfrm>
            <a:off x="457200" y="4944340"/>
            <a:ext cx="613069" cy="123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7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74" name="Google Shape;174;p37"/>
          <p:cNvSpPr txBox="1">
            <a:spLocks noGrp="1"/>
          </p:cNvSpPr>
          <p:nvPr>
            <p:ph type="sldNum" idx="12"/>
          </p:nvPr>
        </p:nvSpPr>
        <p:spPr>
          <a:xfrm>
            <a:off x="8210616" y="4944340"/>
            <a:ext cx="4761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2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1" name="Google Shape;181;p3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1pPr>
            <a:lvl2pPr marL="0" lvl="1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2pPr>
            <a:lvl3pPr marL="0" lvl="2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3pPr>
            <a:lvl4pPr marL="0" lvl="3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4pPr>
            <a:lvl5pPr marL="0" lvl="4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5pPr>
            <a:lvl6pPr marL="0" lvl="5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6pPr>
            <a:lvl7pPr marL="0" lvl="6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7pPr>
            <a:lvl8pPr marL="0" lvl="7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8pPr>
            <a:lvl9pPr marL="0" lvl="8" indent="0" algn="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3" name="Google Shape;183;p39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40"/>
          <p:cNvSpPr>
            <a:spLocks noGrp="1"/>
          </p:cNvSpPr>
          <p:nvPr>
            <p:ph type="pic" idx="2"/>
          </p:nvPr>
        </p:nvSpPr>
        <p:spPr>
          <a:xfrm>
            <a:off x="0" y="1"/>
            <a:ext cx="9138300" cy="43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86" name="Google Shape;186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7" y="4251726"/>
            <a:ext cx="9139235" cy="892969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0"/>
          <p:cNvSpPr txBox="1">
            <a:spLocks noGrp="1"/>
          </p:cNvSpPr>
          <p:nvPr>
            <p:ph type="sldNum" idx="12"/>
          </p:nvPr>
        </p:nvSpPr>
        <p:spPr>
          <a:xfrm>
            <a:off x="8737892" y="4869660"/>
            <a:ext cx="400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lvl="1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lvl="2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lvl="3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lvl="4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lvl="5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lvl="6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lvl="7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lvl="8" indent="0" algn="r" rtl="0">
              <a:spcBef>
                <a:spcPts val="0"/>
              </a:spcBef>
              <a:buNone/>
              <a:defRPr sz="9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88" name="Google Shape;188;p40" descr="Untitled-2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04" y="4457701"/>
            <a:ext cx="628814" cy="60457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40"/>
          <p:cNvSpPr txBox="1">
            <a:spLocks noGrp="1"/>
          </p:cNvSpPr>
          <p:nvPr>
            <p:ph type="body" idx="1"/>
          </p:nvPr>
        </p:nvSpPr>
        <p:spPr>
          <a:xfrm>
            <a:off x="5772463" y="1143256"/>
            <a:ext cx="2115000" cy="21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4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4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3" name="Google Shape;193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42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4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2" name="Google Shape;212;p4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4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4" name="Google Shape;214;p4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15" name="Google Shape;215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45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21" name="Google Shape;221;p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22" name="Google Shape;222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6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46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8" name="Google Shape;228;p4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229" name="Google Shape;229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47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48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48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9"/>
          <p:cNvSpPr txBox="1">
            <a:spLocks noGrp="1"/>
          </p:cNvSpPr>
          <p:nvPr>
            <p:ph type="sldNum" idx="12"/>
          </p:nvPr>
        </p:nvSpPr>
        <p:spPr>
          <a:xfrm>
            <a:off x="8210616" y="4944340"/>
            <a:ext cx="4761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"/>
              <a:buNone/>
              <a:defRPr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0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48" name="Google Shape;248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0"/>
          <p:cNvSpPr txBox="1">
            <a:spLocks noGrp="1"/>
          </p:cNvSpPr>
          <p:nvPr>
            <p:ph type="sldNum" idx="12"/>
          </p:nvPr>
        </p:nvSpPr>
        <p:spPr>
          <a:xfrm>
            <a:off x="8119613" y="4958775"/>
            <a:ext cx="567300" cy="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1pPr>
            <a:lvl2pPr marL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2pPr>
            <a:lvl3pPr marL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3pPr>
            <a:lvl4pPr marL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4pPr>
            <a:lvl5pPr marL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5pPr>
            <a:lvl6pPr marL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6pPr>
            <a:lvl7pPr marL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7pPr>
            <a:lvl8pPr marL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8pPr>
            <a:lvl9pPr marL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 sz="8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0" name="Google Shape;250;p50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5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54" name="Google Shape;254;p5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rtl="0"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rtl="0"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255" name="Google Shape;255;p5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2"/>
          <p:cNvSpPr/>
          <p:nvPr/>
        </p:nvSpPr>
        <p:spPr>
          <a:xfrm>
            <a:off x="-60475" y="-84450"/>
            <a:ext cx="9273000" cy="5319000"/>
          </a:xfrm>
          <a:prstGeom prst="rect">
            <a:avLst/>
          </a:prstGeom>
          <a:solidFill>
            <a:srgbClr val="7C6992">
              <a:alpha val="88630"/>
            </a:srgbClr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453399" y="4450660"/>
            <a:ext cx="403650" cy="405329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52"/>
          <p:cNvSpPr txBox="1">
            <a:spLocks noGrp="1"/>
          </p:cNvSpPr>
          <p:nvPr>
            <p:ph type="title"/>
          </p:nvPr>
        </p:nvSpPr>
        <p:spPr>
          <a:xfrm>
            <a:off x="1176050" y="450150"/>
            <a:ext cx="6367800" cy="27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  <a:defRPr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G Presentations" type="tx">
  <p:cSld name="TITLE_AND_BODY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3594"/>
              </a:buClr>
              <a:buSzPts val="2400"/>
              <a:buNone/>
              <a:defRPr sz="2400" b="1">
                <a:solidFill>
                  <a:srgbClr val="003594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rtl="0">
              <a:spcBef>
                <a:spcPts val="800"/>
              </a:spcBef>
              <a:spcAft>
                <a:spcPts val="0"/>
              </a:spcAft>
              <a:buSzPts val="2100"/>
              <a:buChar char="•"/>
              <a:defRPr/>
            </a:lvl1pPr>
            <a:lvl2pPr marL="914400" lvl="1" indent="-330200" rtl="0">
              <a:spcBef>
                <a:spcPts val="400"/>
              </a:spcBef>
              <a:spcAft>
                <a:spcPts val="0"/>
              </a:spcAft>
              <a:buSzPts val="1600"/>
              <a:buChar char="•"/>
              <a:defRPr sz="1600"/>
            </a:lvl2pPr>
            <a:lvl3pPr marL="1371600" lvl="2" indent="-323850" rtl="0">
              <a:spcBef>
                <a:spcPts val="400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6pPr>
            <a:lvl7pPr marL="3200400" lvl="6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7pPr>
            <a:lvl8pPr marL="3657600" lvl="7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8pPr>
            <a:lvl9pPr marL="4114800" lvl="8" indent="-3175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263" name="Google Shape;263;p5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53399" y="4450660"/>
            <a:ext cx="538200" cy="540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1_Title Slide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5"/>
          <p:cNvSpPr txBox="1">
            <a:spLocks noGrp="1"/>
          </p:cNvSpPr>
          <p:nvPr>
            <p:ph type="body" idx="1"/>
          </p:nvPr>
        </p:nvSpPr>
        <p:spPr>
          <a:xfrm>
            <a:off x="0" y="3563400"/>
            <a:ext cx="9144000" cy="3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55"/>
          <p:cNvSpPr txBox="1">
            <a:spLocks noGrp="1"/>
          </p:cNvSpPr>
          <p:nvPr>
            <p:ph type="title"/>
          </p:nvPr>
        </p:nvSpPr>
        <p:spPr>
          <a:xfrm>
            <a:off x="-789" y="995324"/>
            <a:ext cx="91440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55"/>
          <p:cNvSpPr txBox="1">
            <a:spLocks noGrp="1"/>
          </p:cNvSpPr>
          <p:nvPr>
            <p:ph type="body" idx="2"/>
          </p:nvPr>
        </p:nvSpPr>
        <p:spPr>
          <a:xfrm>
            <a:off x="0" y="3286638"/>
            <a:ext cx="91440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>
                <a:solidFill>
                  <a:schemeClr val="lt1"/>
                </a:solidFill>
              </a:defRPr>
            </a:lvl2pPr>
            <a:lvl3pPr marL="1371600" lvl="2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marL="1828800" lvl="3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>
                <a:solidFill>
                  <a:schemeClr val="lt1"/>
                </a:solidFill>
              </a:defRPr>
            </a:lvl4pPr>
            <a:lvl5pPr marL="2286000" lvl="4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None/>
              <a:defRPr>
                <a:solidFill>
                  <a:schemeClr val="lt1"/>
                </a:solidFill>
              </a:defRPr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55"/>
          <p:cNvSpPr txBox="1">
            <a:spLocks noGrp="1"/>
          </p:cNvSpPr>
          <p:nvPr>
            <p:ph type="subTitle" idx="3"/>
          </p:nvPr>
        </p:nvSpPr>
        <p:spPr>
          <a:xfrm>
            <a:off x="0" y="2764775"/>
            <a:ext cx="91440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lvl="2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lvl="3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lvl="4" algn="ctr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lvl="5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lvl="6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lvl="7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lvl="8" algn="ctr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pic>
        <p:nvPicPr>
          <p:cNvPr id="275" name="Google Shape;275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01027" y="4192376"/>
            <a:ext cx="2046851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5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334" y="4192376"/>
            <a:ext cx="1804737" cy="51435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55"/>
          <p:cNvSpPr txBox="1">
            <a:spLocks noGrp="1"/>
          </p:cNvSpPr>
          <p:nvPr>
            <p:ph type="ftr" idx="11"/>
          </p:nvPr>
        </p:nvSpPr>
        <p:spPr>
          <a:xfrm>
            <a:off x="282334" y="4951438"/>
            <a:ext cx="62310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Calibri"/>
              <a:buNone/>
              <a:defRPr sz="6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/>
            </a:lvl9pPr>
          </a:lstStyle>
          <a:p>
            <a:endParaRPr/>
          </a:p>
        </p:txBody>
      </p:sp>
      <p:pic>
        <p:nvPicPr>
          <p:cNvPr id="278" name="Google Shape;278;p55" descr="A close up of a screen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5883" t="39671" r="70641"/>
          <a:stretch/>
        </p:blipFill>
        <p:spPr>
          <a:xfrm>
            <a:off x="149606" y="99729"/>
            <a:ext cx="2280775" cy="637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55" descr="A picture containing clipart, objec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92576" y="4192376"/>
            <a:ext cx="702945" cy="51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5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053385" y="4264242"/>
            <a:ext cx="2808281" cy="3706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5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5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4" name="Google Shape;284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7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89" name="Google Shape;289;p5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57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58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6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algn="l" rtl="0">
              <a:lnSpc>
                <a:spcPct val="100000"/>
              </a:lnSpc>
              <a:spcBef>
                <a:spcPts val="1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eriod"/>
              <a:defRPr sz="1700"/>
            </a:lvl1pPr>
            <a:lvl2pPr marL="914400" lvl="1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lphaLcPeriod"/>
              <a:defRPr sz="1700"/>
            </a:lvl2pPr>
            <a:lvl3pPr marL="1371600" lvl="2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romanLcPeriod"/>
              <a:defRPr sz="1700"/>
            </a:lvl3pPr>
            <a:lvl4pPr marL="1828800" lvl="3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rabicParenR"/>
              <a:defRPr sz="1700"/>
            </a:lvl4pPr>
            <a:lvl5pPr marL="2286000" lvl="4" indent="-3365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AutoNum type="alphaLcParenR"/>
              <a:defRPr sz="1700"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5" name="Google Shape;295;p58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9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98" name="Google Shape;298;p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59"/>
          <p:cNvSpPr txBox="1">
            <a:spLocks noGrp="1"/>
          </p:cNvSpPr>
          <p:nvPr>
            <p:ph type="sldNum" idx="12"/>
          </p:nvPr>
        </p:nvSpPr>
        <p:spPr>
          <a:xfrm>
            <a:off x="8119613" y="4958775"/>
            <a:ext cx="567300" cy="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0" name="Google Shape;300;p59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60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›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60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5" name="Google Shape;305;p60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i="0"/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61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61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09" name="Google Shape;309;p61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61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11" name="Google Shape;311;p61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2" name="Google Shape;312;p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6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6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1_Two Conten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Calibri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62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40623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›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8" name="Google Shape;318;p62"/>
          <p:cNvSpPr txBox="1">
            <a:spLocks noGrp="1"/>
          </p:cNvSpPr>
          <p:nvPr>
            <p:ph type="body" idx="2"/>
          </p:nvPr>
        </p:nvSpPr>
        <p:spPr>
          <a:xfrm>
            <a:off x="4670298" y="1028700"/>
            <a:ext cx="4016400" cy="3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/>
            </a:lvl2pPr>
            <a:lvl3pPr marL="1371600" lvl="2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Char char="›"/>
              <a:defRPr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19" name="Google Shape;319;p62"/>
          <p:cNvSpPr txBox="1">
            <a:spLocks noGrp="1"/>
          </p:cNvSpPr>
          <p:nvPr>
            <p:ph type="sldNum" idx="12"/>
          </p:nvPr>
        </p:nvSpPr>
        <p:spPr>
          <a:xfrm>
            <a:off x="8226436" y="4944340"/>
            <a:ext cx="4605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6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20" name="Google Shape;320;p62"/>
          <p:cNvSpPr txBox="1">
            <a:spLocks noGrp="1"/>
          </p:cNvSpPr>
          <p:nvPr>
            <p:ph type="body" idx="3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2pPr>
            <a:lvl3pPr marL="1371600" lvl="2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3pPr>
            <a:lvl4pPr marL="182880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4pPr>
            <a:lvl5pPr marL="228600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400"/>
              <a:buNone/>
              <a:defRPr sz="400"/>
            </a:lvl5pPr>
            <a:lvl6pPr marL="274320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6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324" name="Google Shape;324;p6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•"/>
              <a:defRPr sz="1400"/>
            </a:lvl1pPr>
            <a:lvl2pPr marL="914400" lvl="1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2pPr>
            <a:lvl3pPr marL="1371600" lvl="2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3pPr>
            <a:lvl4pPr marL="1828800" lvl="3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4pPr>
            <a:lvl5pPr marL="2286000" lvl="4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5pPr>
            <a:lvl6pPr marL="2743200" lvl="5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6pPr>
            <a:lvl7pPr marL="3200400" lvl="6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7pPr>
            <a:lvl8pPr marL="3657600" lvl="7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8pPr>
            <a:lvl9pPr marL="4114800" lvl="8" indent="-304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325" name="Google Shape;325;p63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6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6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6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6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 2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65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619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/>
            </a:lvl3pPr>
            <a:lvl4pPr marL="182880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3" name="Google Shape;333;p6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6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5" name="Google Shape;335;p65"/>
          <p:cNvSpPr txBox="1">
            <a:spLocks noGrp="1"/>
          </p:cNvSpPr>
          <p:nvPr>
            <p:ph type="body" idx="2"/>
          </p:nvPr>
        </p:nvSpPr>
        <p:spPr>
          <a:xfrm>
            <a:off x="457200" y="4601718"/>
            <a:ext cx="82296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marR="0" lvl="0" indent="-22860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  <a:defRPr sz="600" i="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300"/>
              <a:buNone/>
              <a:defRPr sz="300"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8" name="Google Shape;338;p66"/>
          <p:cNvSpPr txBox="1">
            <a:spLocks noGrp="1"/>
          </p:cNvSpPr>
          <p:nvPr>
            <p:ph type="sldNum" idx="12"/>
          </p:nvPr>
        </p:nvSpPr>
        <p:spPr>
          <a:xfrm>
            <a:off x="8210616" y="4944340"/>
            <a:ext cx="4761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800"/>
              <a:buFont typeface="Calibri"/>
              <a:buNone/>
              <a:defRPr sz="8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67"/>
          <p:cNvSpPr txBox="1">
            <a:spLocks noGrp="1"/>
          </p:cNvSpPr>
          <p:nvPr>
            <p:ph type="sldNum" idx="12"/>
          </p:nvPr>
        </p:nvSpPr>
        <p:spPr>
          <a:xfrm>
            <a:off x="8210616" y="4944340"/>
            <a:ext cx="4761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68"/>
          <p:cNvSpPr>
            <a:spLocks noGrp="1"/>
          </p:cNvSpPr>
          <p:nvPr>
            <p:ph type="pic" idx="2"/>
          </p:nvPr>
        </p:nvSpPr>
        <p:spPr>
          <a:xfrm>
            <a:off x="0" y="1"/>
            <a:ext cx="9138300" cy="4376400"/>
          </a:xfrm>
          <a:prstGeom prst="rect">
            <a:avLst/>
          </a:prstGeom>
          <a:noFill/>
          <a:ln>
            <a:noFill/>
          </a:ln>
        </p:spPr>
      </p:sp>
      <p:pic>
        <p:nvPicPr>
          <p:cNvPr id="343" name="Google Shape;343;p6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957" y="4251726"/>
            <a:ext cx="9139235" cy="892969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68"/>
          <p:cNvSpPr txBox="1">
            <a:spLocks noGrp="1"/>
          </p:cNvSpPr>
          <p:nvPr>
            <p:ph type="sldNum" idx="12"/>
          </p:nvPr>
        </p:nvSpPr>
        <p:spPr>
          <a:xfrm>
            <a:off x="8737892" y="4869660"/>
            <a:ext cx="400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45" name="Google Shape;345;p68" descr="Untitled-2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0304" y="4457701"/>
            <a:ext cx="628814" cy="604574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68"/>
          <p:cNvSpPr txBox="1">
            <a:spLocks noGrp="1"/>
          </p:cNvSpPr>
          <p:nvPr>
            <p:ph type="body" idx="1"/>
          </p:nvPr>
        </p:nvSpPr>
        <p:spPr>
          <a:xfrm>
            <a:off x="5772463" y="1143256"/>
            <a:ext cx="2115000" cy="21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Divider">
  <p:cSld name="Section Divider"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69"/>
          <p:cNvSpPr txBox="1">
            <a:spLocks noGrp="1"/>
          </p:cNvSpPr>
          <p:nvPr>
            <p:ph type="title"/>
          </p:nvPr>
        </p:nvSpPr>
        <p:spPr>
          <a:xfrm>
            <a:off x="-789" y="995324"/>
            <a:ext cx="91440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 b="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69"/>
          <p:cNvSpPr txBox="1">
            <a:spLocks noGrp="1"/>
          </p:cNvSpPr>
          <p:nvPr>
            <p:ph type="subTitle" idx="1"/>
          </p:nvPr>
        </p:nvSpPr>
        <p:spPr>
          <a:xfrm>
            <a:off x="0" y="2764775"/>
            <a:ext cx="9144000" cy="1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0" i="0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2pPr>
            <a:lvl3pPr lvl="2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3pPr>
            <a:lvl4pPr lvl="3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4pPr>
            <a:lvl5pPr lvl="4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5pPr>
            <a:lvl6pPr lvl="5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6pPr>
            <a:lvl7pPr lvl="6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7pPr>
            <a:lvl8pPr lvl="7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8pPr>
            <a:lvl9pPr lvl="8" algn="ctr" rtl="0">
              <a:lnSpc>
                <a:spcPct val="9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9pPr>
          </a:lstStyle>
          <a:p>
            <a:endParaRPr/>
          </a:p>
        </p:txBody>
      </p:sp>
      <p:sp>
        <p:nvSpPr>
          <p:cNvPr id="350" name="Google Shape;350;p69"/>
          <p:cNvSpPr txBox="1">
            <a:spLocks noGrp="1"/>
          </p:cNvSpPr>
          <p:nvPr>
            <p:ph type="sldNum" idx="12"/>
          </p:nvPr>
        </p:nvSpPr>
        <p:spPr>
          <a:xfrm>
            <a:off x="8536118" y="4944340"/>
            <a:ext cx="150900" cy="1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1" name="Google Shape;351;p69"/>
          <p:cNvSpPr/>
          <p:nvPr/>
        </p:nvSpPr>
        <p:spPr>
          <a:xfrm>
            <a:off x="0" y="4798914"/>
            <a:ext cx="9144000" cy="48300"/>
          </a:xfrm>
          <a:prstGeom prst="rect">
            <a:avLst/>
          </a:prstGeom>
          <a:gradFill>
            <a:gsLst>
              <a:gs pos="0">
                <a:srgbClr val="37BCA5"/>
              </a:gs>
              <a:gs pos="100000">
                <a:srgbClr val="0959A7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endParaRPr sz="1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69" descr="A close up of a screen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5920" t="39674" r="70602" b="16985"/>
          <a:stretch/>
        </p:blipFill>
        <p:spPr>
          <a:xfrm>
            <a:off x="457200" y="4944340"/>
            <a:ext cx="613069" cy="123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7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7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7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1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7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60" name="Google Shape;360;p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2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72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6" name="Google Shape;366;p7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7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7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7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7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7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7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5" name="Google Shape;375;p7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7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7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7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7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7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75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387" name="Google Shape;387;p7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7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9" name="Google Shape;389;p7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7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76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7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4" name="Google Shape;394;p7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5" name="Google Shape;395;p7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77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8" name="Google Shape;398;p77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99" name="Google Shape;399;p7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0" name="Google Shape;400;p7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01" name="Google Shape;401;p7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29.xml"/><Relationship Id="rId21" Type="http://schemas.openxmlformats.org/officeDocument/2006/relationships/slideLayout" Target="../slideLayouts/slideLayout47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26" name="Google Shape;126;p2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7" name="Google Shape;127;p2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8" name="Google Shape;128;p2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6" name="Google Shape;266;p5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5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8" name="Google Shape;268;p5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9" name="Google Shape;269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  <p:sldLayoutId id="2147483715" r:id="rId18"/>
    <p:sldLayoutId id="2147483716" r:id="rId19"/>
    <p:sldLayoutId id="2147483717" r:id="rId20"/>
    <p:sldLayoutId id="2147483718" r:id="rId21"/>
    <p:sldLayoutId id="2147483719" r:id="rId22"/>
    <p:sldLayoutId id="2147483720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-sa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document/d/1g1ITgKEYL5ZgDshSZbj2TCU3NOdVBUNQGeOhLYNyqwE/edit?usp=sharin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78"/>
          <p:cNvSpPr txBox="1">
            <a:spLocks noGrp="1"/>
          </p:cNvSpPr>
          <p:nvPr>
            <p:ph type="title"/>
          </p:nvPr>
        </p:nvSpPr>
        <p:spPr>
          <a:xfrm>
            <a:off x="433556" y="995325"/>
            <a:ext cx="8188200" cy="1769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lang="en" dirty="0"/>
              <a:t>Professional Learning with Impact</a:t>
            </a:r>
            <a:endParaRPr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</a:pPr>
            <a:r>
              <a:rPr lang="en" dirty="0"/>
              <a:t>Workshop: Breakout Rooms</a:t>
            </a:r>
            <a:endParaRPr dirty="0"/>
          </a:p>
        </p:txBody>
      </p:sp>
      <p:sp>
        <p:nvSpPr>
          <p:cNvPr id="410" name="Google Shape;410;p78"/>
          <p:cNvSpPr txBox="1">
            <a:spLocks noGrp="1"/>
          </p:cNvSpPr>
          <p:nvPr>
            <p:ph type="subTitle" idx="3"/>
          </p:nvPr>
        </p:nvSpPr>
        <p:spPr>
          <a:xfrm>
            <a:off x="1143000" y="2764775"/>
            <a:ext cx="6858000" cy="51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" sz="3200" dirty="0"/>
              <a:t>Fall 2021</a:t>
            </a:r>
            <a:endParaRPr sz="3200" dirty="0"/>
          </a:p>
        </p:txBody>
      </p:sp>
      <p:sp>
        <p:nvSpPr>
          <p:cNvPr id="2" name="Google Shape;628;p116">
            <a:extLst>
              <a:ext uri="{FF2B5EF4-FFF2-40B4-BE49-F238E27FC236}">
                <a16:creationId xmlns:a16="http://schemas.microsoft.com/office/drawing/2014/main" id="{A4268AAB-4FFD-34C4-9160-2A9C477C2025}"/>
              </a:ext>
            </a:extLst>
          </p:cNvPr>
          <p:cNvSpPr txBox="1">
            <a:spLocks/>
          </p:cNvSpPr>
          <p:nvPr/>
        </p:nvSpPr>
        <p:spPr>
          <a:xfrm>
            <a:off x="1378926" y="3941734"/>
            <a:ext cx="3500674" cy="1086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800" dirty="0"/>
              <a:t>Professional Learning with Impact Workshop: Breakout Rooms. Fall 2021. This work is licensed under a Creative Commons Attribution-</a:t>
            </a:r>
            <a:r>
              <a:rPr lang="en-US" sz="800" dirty="0" err="1"/>
              <a:t>NonCommercial</a:t>
            </a:r>
            <a:r>
              <a:rPr lang="en-US" sz="800" dirty="0"/>
              <a:t>-</a:t>
            </a:r>
            <a:r>
              <a:rPr lang="en-US" sz="800" dirty="0" err="1"/>
              <a:t>ShareAlike</a:t>
            </a:r>
            <a:r>
              <a:rPr lang="en-US" sz="800" dirty="0"/>
              <a:t> 4.0 International (</a:t>
            </a:r>
            <a:r>
              <a:rPr lang="en-US" sz="800" dirty="0">
                <a:hlinkClick r:id="rId3"/>
              </a:rPr>
              <a:t>CC BY-NC-SA 4.0</a:t>
            </a:r>
            <a:r>
              <a:rPr lang="en-US" sz="800" dirty="0"/>
              <a:t>) License.</a:t>
            </a:r>
          </a:p>
        </p:txBody>
      </p:sp>
      <p:sp>
        <p:nvSpPr>
          <p:cNvPr id="3" name="Google Shape;628;p116">
            <a:extLst>
              <a:ext uri="{FF2B5EF4-FFF2-40B4-BE49-F238E27FC236}">
                <a16:creationId xmlns:a16="http://schemas.microsoft.com/office/drawing/2014/main" id="{2F10879E-7E27-8205-FBFF-B79F5CB192D9}"/>
              </a:ext>
            </a:extLst>
          </p:cNvPr>
          <p:cNvSpPr txBox="1">
            <a:spLocks/>
          </p:cNvSpPr>
          <p:nvPr/>
        </p:nvSpPr>
        <p:spPr>
          <a:xfrm>
            <a:off x="5257962" y="4001201"/>
            <a:ext cx="3515762" cy="1086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/>
            <a:endParaRPr lang="en-US" sz="900" dirty="0"/>
          </a:p>
          <a:p>
            <a:pPr algn="l"/>
            <a:r>
              <a:rPr lang="en-US" sz="900" dirty="0"/>
              <a:t>The contents of this slide deck were developed under a grant from U.S. Department of Education, Office of Elementary and Secondary Education, Award No. U411B180032; However, those contents do not necessarily represent the policy of the Department of Education, and you should not assume endorsement by the Federal Government.</a:t>
            </a:r>
          </a:p>
          <a:p>
            <a:pPr algn="l">
              <a:buFont typeface="Calibri"/>
              <a:buNone/>
            </a:pPr>
            <a:endParaRPr lang="en-US" sz="900" dirty="0"/>
          </a:p>
          <a:p>
            <a:pPr algn="l"/>
            <a:endParaRPr lang="en-US" sz="900" dirty="0"/>
          </a:p>
        </p:txBody>
      </p:sp>
      <p:pic>
        <p:nvPicPr>
          <p:cNvPr id="4" name="Picture 3" descr="A sign with a person and dollar symbol&#10;&#10;Description automatically generated">
            <a:extLst>
              <a:ext uri="{FF2B5EF4-FFF2-40B4-BE49-F238E27FC236}">
                <a16:creationId xmlns:a16="http://schemas.microsoft.com/office/drawing/2014/main" id="{1FBD5C7A-6662-A46E-BD13-63D124B74F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56" y="4337883"/>
            <a:ext cx="827675" cy="2895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87"/>
          <p:cNvSpPr txBox="1"/>
          <p:nvPr/>
        </p:nvSpPr>
        <p:spPr>
          <a:xfrm>
            <a:off x="486697" y="471950"/>
            <a:ext cx="2738700" cy="12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" sz="33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Matching Goal Statements </a:t>
            </a:r>
            <a:endParaRPr sz="33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87"/>
          <p:cNvSpPr txBox="1">
            <a:spLocks noGrp="1"/>
          </p:cNvSpPr>
          <p:nvPr>
            <p:ph type="body" idx="1"/>
          </p:nvPr>
        </p:nvSpPr>
        <p:spPr>
          <a:xfrm>
            <a:off x="141642" y="1828800"/>
            <a:ext cx="3083700" cy="28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342900" lvl="0" indent="-3365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✔"/>
            </a:pPr>
            <a:r>
              <a:rPr lang="en"/>
              <a:t>Examine the student and educator goals in the Jamboard.  </a:t>
            </a:r>
            <a:endParaRPr/>
          </a:p>
          <a:p>
            <a:pPr marL="342900" lvl="0" indent="-3365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Noto Sans Symbols"/>
              <a:buChar char="✔"/>
            </a:pPr>
            <a:r>
              <a:rPr lang="en"/>
              <a:t>Read the goals and match the educator goal with the student goal that it supports</a:t>
            </a:r>
            <a:endParaRPr/>
          </a:p>
          <a:p>
            <a:pPr marL="177800" lvl="0" indent="-38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pic>
        <p:nvPicPr>
          <p:cNvPr id="503" name="Google Shape;503;p87" descr="A person sitting at a table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 b="9198"/>
          <a:stretch/>
        </p:blipFill>
        <p:spPr>
          <a:xfrm>
            <a:off x="3479292" y="8"/>
            <a:ext cx="5664709" cy="51434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88"/>
          <p:cNvSpPr/>
          <p:nvPr/>
        </p:nvSpPr>
        <p:spPr>
          <a:xfrm rot="-5400000">
            <a:off x="4980727" y="744614"/>
            <a:ext cx="4442700" cy="3648300"/>
          </a:xfrm>
          <a:prstGeom prst="round2SameRect">
            <a:avLst>
              <a:gd name="adj1" fmla="val 3762"/>
              <a:gd name="adj2" fmla="val 0"/>
            </a:avLst>
          </a:prstGeom>
          <a:solidFill>
            <a:srgbClr val="40404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88"/>
          <p:cNvSpPr txBox="1"/>
          <p:nvPr/>
        </p:nvSpPr>
        <p:spPr>
          <a:xfrm>
            <a:off x="5892291" y="731524"/>
            <a:ext cx="2886000" cy="12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500"/>
              </a:spcAft>
              <a:buNone/>
            </a:pPr>
            <a:r>
              <a:rPr lang="en" sz="3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Application of KASAB </a:t>
            </a:r>
            <a:endParaRPr sz="3000" b="1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88"/>
          <p:cNvSpPr/>
          <p:nvPr/>
        </p:nvSpPr>
        <p:spPr>
          <a:xfrm rot="-5400000">
            <a:off x="683463" y="476191"/>
            <a:ext cx="1993500" cy="1993500"/>
          </a:xfrm>
          <a:prstGeom prst="round1Rect">
            <a:avLst>
              <a:gd name="adj" fmla="val 11295"/>
            </a:avLst>
          </a:prstGeom>
          <a:solidFill>
            <a:srgbClr val="FFFFFF"/>
          </a:solidFill>
          <a:ln w="57150" cap="flat" cmpd="sng">
            <a:solidFill>
              <a:srgbClr val="5791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3" name="Google Shape;513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449" y="604302"/>
            <a:ext cx="1781428" cy="1737381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88"/>
          <p:cNvSpPr/>
          <p:nvPr/>
        </p:nvSpPr>
        <p:spPr>
          <a:xfrm>
            <a:off x="2788150" y="975203"/>
            <a:ext cx="1494600" cy="1494600"/>
          </a:xfrm>
          <a:prstGeom prst="round1Rect">
            <a:avLst>
              <a:gd name="adj" fmla="val 11295"/>
            </a:avLst>
          </a:prstGeom>
          <a:solidFill>
            <a:srgbClr val="57918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88"/>
          <p:cNvSpPr/>
          <p:nvPr/>
        </p:nvSpPr>
        <p:spPr>
          <a:xfrm rot="10800000">
            <a:off x="965961" y="2578635"/>
            <a:ext cx="1710900" cy="1710900"/>
          </a:xfrm>
          <a:prstGeom prst="round1Rect">
            <a:avLst>
              <a:gd name="adj" fmla="val 11295"/>
            </a:avLst>
          </a:prstGeom>
          <a:solidFill>
            <a:srgbClr val="57918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88"/>
          <p:cNvSpPr/>
          <p:nvPr/>
        </p:nvSpPr>
        <p:spPr>
          <a:xfrm rot="5400000">
            <a:off x="2788048" y="2578601"/>
            <a:ext cx="1993500" cy="1993500"/>
          </a:xfrm>
          <a:prstGeom prst="round1Rect">
            <a:avLst>
              <a:gd name="adj" fmla="val 11295"/>
            </a:avLst>
          </a:prstGeom>
          <a:solidFill>
            <a:srgbClr val="FFFFFF"/>
          </a:solidFill>
          <a:ln w="57150" cap="flat" cmpd="sng">
            <a:solidFill>
              <a:srgbClr val="57918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7" name="Google Shape;517;p88" descr="A screenshot of a computer&#10;&#10;Description generated with high confidence"/>
          <p:cNvPicPr preferRelativeResize="0"/>
          <p:nvPr/>
        </p:nvPicPr>
        <p:blipFill rotWithShape="1">
          <a:blip r:embed="rId4">
            <a:alphaModFix/>
          </a:blip>
          <a:srcRect r="-715" b="3818"/>
          <a:stretch/>
        </p:blipFill>
        <p:spPr>
          <a:xfrm>
            <a:off x="2894135" y="2786355"/>
            <a:ext cx="1781427" cy="1577890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p88"/>
          <p:cNvSpPr txBox="1"/>
          <p:nvPr/>
        </p:nvSpPr>
        <p:spPr>
          <a:xfrm>
            <a:off x="5967772" y="2289641"/>
            <a:ext cx="2846400" cy="21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34290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Char char="●"/>
            </a:pPr>
            <a:r>
              <a:rPr lang="en" sz="1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Go back to the three examples of          Team Learning Goals:</a:t>
            </a: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88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</a:pPr>
            <a:r>
              <a:rPr lang="en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As you review the educator goal through the lens of KASAB, what elements of that framework stand out?</a:t>
            </a:r>
            <a:endParaRPr sz="1100"/>
          </a:p>
          <a:p>
            <a:pPr marL="558800" marR="0" lvl="1" indent="-177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</a:pPr>
            <a:r>
              <a:rPr lang="en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Which of the FFT clusters might be the focus of this goal? How do you know?</a:t>
            </a:r>
            <a:endParaRPr sz="1100"/>
          </a:p>
          <a:p>
            <a:pPr marL="0" marR="0" lvl="0" indent="88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88"/>
          <p:cNvSpPr/>
          <p:nvPr/>
        </p:nvSpPr>
        <p:spPr>
          <a:xfrm rot="-5400000">
            <a:off x="5319682" y="784928"/>
            <a:ext cx="4206900" cy="3567900"/>
          </a:xfrm>
          <a:prstGeom prst="round2SameRect">
            <a:avLst>
              <a:gd name="adj1" fmla="val 2061"/>
              <a:gd name="adj2" fmla="val 0"/>
            </a:avLst>
          </a:prstGeom>
          <a:noFill/>
          <a:ln w="50800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0" name="Google Shape;520;p88"/>
          <p:cNvCxnSpPr/>
          <p:nvPr/>
        </p:nvCxnSpPr>
        <p:spPr>
          <a:xfrm>
            <a:off x="5964680" y="2142451"/>
            <a:ext cx="1198200" cy="0"/>
          </a:xfrm>
          <a:prstGeom prst="straightConnector1">
            <a:avLst/>
          </a:prstGeom>
          <a:noFill/>
          <a:ln w="50800" cap="flat" cmpd="sng">
            <a:solidFill>
              <a:srgbClr val="A6A6A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89"/>
          <p:cNvSpPr txBox="1">
            <a:spLocks noGrp="1"/>
          </p:cNvSpPr>
          <p:nvPr>
            <p:ph type="title"/>
          </p:nvPr>
        </p:nvSpPr>
        <p:spPr>
          <a:xfrm>
            <a:off x="471488" y="205383"/>
            <a:ext cx="5915100" cy="7458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en" sz="3300" b="1">
                <a:solidFill>
                  <a:schemeClr val="lt1"/>
                </a:solidFill>
              </a:rPr>
              <a:t>Stage</a:t>
            </a:r>
            <a:r>
              <a:rPr lang="en" b="1">
                <a:solidFill>
                  <a:schemeClr val="lt1"/>
                </a:solidFill>
              </a:rPr>
              <a:t>s 4 &amp; 5</a:t>
            </a:r>
            <a:r>
              <a:rPr lang="en" sz="3300" b="1">
                <a:solidFill>
                  <a:schemeClr val="lt1"/>
                </a:solidFill>
              </a:rPr>
              <a:t>: </a:t>
            </a:r>
            <a:endParaRPr/>
          </a:p>
        </p:txBody>
      </p:sp>
      <p:sp>
        <p:nvSpPr>
          <p:cNvPr id="529" name="Google Shape;529;p89"/>
          <p:cNvSpPr txBox="1">
            <a:spLocks noGrp="1"/>
          </p:cNvSpPr>
          <p:nvPr>
            <p:ph type="sldNum" idx="12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grpSp>
        <p:nvGrpSpPr>
          <p:cNvPr id="530" name="Google Shape;530;p89"/>
          <p:cNvGrpSpPr/>
          <p:nvPr/>
        </p:nvGrpSpPr>
        <p:grpSpPr>
          <a:xfrm>
            <a:off x="627778" y="1546482"/>
            <a:ext cx="7885541" cy="2994532"/>
            <a:chOff x="821" y="179339"/>
            <a:chExt cx="10514055" cy="3992709"/>
          </a:xfrm>
        </p:grpSpPr>
        <p:sp>
          <p:nvSpPr>
            <p:cNvPr id="531" name="Google Shape;531;p89"/>
            <p:cNvSpPr/>
            <p:nvPr/>
          </p:nvSpPr>
          <p:spPr>
            <a:xfrm>
              <a:off x="821" y="179348"/>
              <a:ext cx="3327300" cy="3992700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89"/>
            <p:cNvSpPr txBox="1"/>
            <p:nvPr/>
          </p:nvSpPr>
          <p:spPr>
            <a:xfrm>
              <a:off x="821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Jigsaw the guidebook sections for Stage 4 &amp; 5 </a:t>
              </a:r>
              <a:endParaRPr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89"/>
            <p:cNvSpPr/>
            <p:nvPr/>
          </p:nvSpPr>
          <p:spPr>
            <a:xfrm>
              <a:off x="821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89"/>
            <p:cNvSpPr txBox="1"/>
            <p:nvPr/>
          </p:nvSpPr>
          <p:spPr>
            <a:xfrm>
              <a:off x="833" y="179339"/>
              <a:ext cx="3327300" cy="136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 sz="1100"/>
            </a:p>
          </p:txBody>
        </p:sp>
        <p:sp>
          <p:nvSpPr>
            <p:cNvPr id="535" name="Google Shape;535;p89"/>
            <p:cNvSpPr/>
            <p:nvPr/>
          </p:nvSpPr>
          <p:spPr>
            <a:xfrm>
              <a:off x="3594199" y="179348"/>
              <a:ext cx="3327300" cy="3992700"/>
            </a:xfrm>
            <a:prstGeom prst="rect">
              <a:avLst/>
            </a:prstGeom>
            <a:solidFill>
              <a:srgbClr val="4CC38C"/>
            </a:solidFill>
            <a:ln w="12700" cap="flat" cmpd="sng">
              <a:solidFill>
                <a:srgbClr val="4CC3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89"/>
            <p:cNvSpPr txBox="1"/>
            <p:nvPr/>
          </p:nvSpPr>
          <p:spPr>
            <a:xfrm>
              <a:off x="3594199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Dig Deeper into each stage using the narrative and protocols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89"/>
            <p:cNvSpPr/>
            <p:nvPr/>
          </p:nvSpPr>
          <p:spPr>
            <a:xfrm>
              <a:off x="3594199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89"/>
            <p:cNvSpPr txBox="1"/>
            <p:nvPr/>
          </p:nvSpPr>
          <p:spPr>
            <a:xfrm>
              <a:off x="3594199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 sz="1100"/>
            </a:p>
          </p:txBody>
        </p:sp>
        <p:sp>
          <p:nvSpPr>
            <p:cNvPr id="539" name="Google Shape;539;p89"/>
            <p:cNvSpPr/>
            <p:nvPr/>
          </p:nvSpPr>
          <p:spPr>
            <a:xfrm>
              <a:off x="7187576" y="179348"/>
              <a:ext cx="3327300" cy="3992700"/>
            </a:xfrm>
            <a:prstGeom prst="rect">
              <a:avLst/>
            </a:prstGeom>
            <a:solidFill>
              <a:srgbClr val="6FAB46"/>
            </a:solidFill>
            <a:ln w="12700" cap="flat" cmpd="sng">
              <a:solidFill>
                <a:srgbClr val="6FAB4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89"/>
            <p:cNvSpPr txBox="1"/>
            <p:nvPr/>
          </p:nvSpPr>
          <p:spPr>
            <a:xfrm>
              <a:off x="7187576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Find an image/metaphor that how these 2 stages are different from Stages 1-3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Be ready to share out in whole group during the debrief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89"/>
            <p:cNvSpPr/>
            <p:nvPr/>
          </p:nvSpPr>
          <p:spPr>
            <a:xfrm>
              <a:off x="7187576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89"/>
            <p:cNvSpPr txBox="1"/>
            <p:nvPr/>
          </p:nvSpPr>
          <p:spPr>
            <a:xfrm>
              <a:off x="7187576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 sz="1100"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90"/>
          <p:cNvSpPr txBox="1">
            <a:spLocks noGrp="1"/>
          </p:cNvSpPr>
          <p:nvPr>
            <p:ph type="title"/>
          </p:nvPr>
        </p:nvSpPr>
        <p:spPr>
          <a:xfrm>
            <a:off x="718887" y="193634"/>
            <a:ext cx="7886700" cy="9942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ibri"/>
              <a:buNone/>
            </a:pPr>
            <a:r>
              <a:rPr lang="en" b="1">
                <a:solidFill>
                  <a:schemeClr val="lt2"/>
                </a:solidFill>
              </a:rPr>
              <a:t>Stage 4 &amp; 5: Deeper Dive Part 2</a:t>
            </a:r>
            <a:endParaRPr b="1">
              <a:solidFill>
                <a:schemeClr val="lt2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ibri"/>
              <a:buNone/>
            </a:pPr>
            <a:r>
              <a:rPr lang="en" b="1">
                <a:solidFill>
                  <a:schemeClr val="lt2"/>
                </a:solidFill>
              </a:rPr>
              <a:t>Drilling Down to the Details  </a:t>
            </a:r>
            <a:endParaRPr b="1">
              <a:solidFill>
                <a:schemeClr val="lt2"/>
              </a:solidFill>
            </a:endParaRPr>
          </a:p>
        </p:txBody>
      </p:sp>
      <p:sp>
        <p:nvSpPr>
          <p:cNvPr id="553" name="Google Shape;553;p90"/>
          <p:cNvSpPr txBox="1"/>
          <p:nvPr/>
        </p:nvSpPr>
        <p:spPr>
          <a:xfrm>
            <a:off x="3626456" y="1396313"/>
            <a:ext cx="1981500" cy="3524700"/>
          </a:xfrm>
          <a:prstGeom prst="rect">
            <a:avLst/>
          </a:prstGeom>
          <a:noFill/>
          <a:ln w="28575" cap="flat" cmpd="sng">
            <a:solidFill>
              <a:srgbClr val="4CC3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Stage 4 Practice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Read the stage 4 narrative on pg. 64 in the Guidebook.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As you consider this team’s journey, what do you anticipate might be similar to yours? What might be different?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Read through the protocol on page 37.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Consider which step might prove the most challenging.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Where will you get the support needed to complete that step?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90"/>
          <p:cNvSpPr txBox="1"/>
          <p:nvPr/>
        </p:nvSpPr>
        <p:spPr>
          <a:xfrm>
            <a:off x="6769500" y="1396313"/>
            <a:ext cx="1981500" cy="3524700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Stage 5 Practice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Read the stage 5 narrative on pg. </a:t>
            </a: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65-66 </a:t>
            </a: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in the Guidebook.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As you consider this team’s journey, what do you anticipate might be similar to yours? What might be different?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Read through the protocol on page 41.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Consider which step might prove the most challenging.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Where will you get the support needed to complete that step? 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5" name="Google Shape;555;p90"/>
          <p:cNvCxnSpPr/>
          <p:nvPr/>
        </p:nvCxnSpPr>
        <p:spPr>
          <a:xfrm rot="10800000" flipH="1">
            <a:off x="2578838" y="2767088"/>
            <a:ext cx="1075800" cy="183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56" name="Google Shape;556;p90"/>
          <p:cNvCxnSpPr/>
          <p:nvPr/>
        </p:nvCxnSpPr>
        <p:spPr>
          <a:xfrm rot="10800000" flipH="1">
            <a:off x="5579644" y="2789850"/>
            <a:ext cx="1188300" cy="7500"/>
          </a:xfrm>
          <a:prstGeom prst="straightConnector1">
            <a:avLst/>
          </a:prstGeom>
          <a:noFill/>
          <a:ln w="7620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57" name="Google Shape;557;p90"/>
          <p:cNvSpPr txBox="1"/>
          <p:nvPr/>
        </p:nvSpPr>
        <p:spPr>
          <a:xfrm>
            <a:off x="597488" y="1694363"/>
            <a:ext cx="1981500" cy="1831800"/>
          </a:xfrm>
          <a:prstGeom prst="rect">
            <a:avLst/>
          </a:prstGeom>
          <a:noFill/>
          <a:ln w="28575" cap="flat" cmpd="sng">
            <a:solidFill>
              <a:srgbClr val="7E3F9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Jigsaw pages 34-41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pgs. 34-35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pgs. 36-37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pags. 38-41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now, leave out the protocol as you jigsaw.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out your learning with the other two sections.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91"/>
          <p:cNvSpPr txBox="1">
            <a:spLocks noGrp="1"/>
          </p:cNvSpPr>
          <p:nvPr>
            <p:ph type="title"/>
          </p:nvPr>
        </p:nvSpPr>
        <p:spPr>
          <a:xfrm>
            <a:off x="718887" y="193634"/>
            <a:ext cx="7886700" cy="9942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300"/>
              <a:buFont typeface="Calibri"/>
              <a:buNone/>
            </a:pPr>
            <a:r>
              <a:rPr lang="en" b="1">
                <a:solidFill>
                  <a:schemeClr val="lt2"/>
                </a:solidFill>
              </a:rPr>
              <a:t>Create an Image or a Metaphor that Explains…. </a:t>
            </a:r>
            <a:endParaRPr b="1">
              <a:solidFill>
                <a:schemeClr val="lt2"/>
              </a:solidFill>
            </a:endParaRPr>
          </a:p>
        </p:txBody>
      </p:sp>
      <p:sp>
        <p:nvSpPr>
          <p:cNvPr id="567" name="Google Shape;567;p91"/>
          <p:cNvSpPr/>
          <p:nvPr/>
        </p:nvSpPr>
        <p:spPr>
          <a:xfrm>
            <a:off x="2257247" y="1231725"/>
            <a:ext cx="4283304" cy="197944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Spectral"/>
              </a:rPr>
              <a:t>How are these last two stages </a:t>
            </a:r>
            <a:b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Spectral"/>
              </a:rPr>
            </a:br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chemeClr val="accent2"/>
                </a:solidFill>
                <a:latin typeface="Spectral"/>
              </a:rPr>
              <a:t>different from the first three?</a:t>
            </a:r>
          </a:p>
        </p:txBody>
      </p:sp>
      <p:pic>
        <p:nvPicPr>
          <p:cNvPr id="568" name="Google Shape;568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617" y="3391388"/>
            <a:ext cx="1885257" cy="1509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C6992">
            <a:alpha val="87450"/>
          </a:srgbClr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79"/>
          <p:cNvSpPr txBox="1"/>
          <p:nvPr/>
        </p:nvSpPr>
        <p:spPr>
          <a:xfrm>
            <a:off x="436550" y="1386600"/>
            <a:ext cx="7675500" cy="237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b="1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In your breakout room, select:</a:t>
            </a:r>
            <a:endParaRPr sz="2400" b="1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 b="1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Karla"/>
              <a:buChar char="●"/>
            </a:pPr>
            <a:r>
              <a:rPr lang="en" sz="2800" b="1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Facilitator</a:t>
            </a:r>
            <a:r>
              <a:rPr lang="en" sz="2800" b="0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 - leads discussions</a:t>
            </a:r>
            <a:endParaRPr sz="2800" b="0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Karla"/>
              <a:buChar char="●"/>
            </a:pPr>
            <a:r>
              <a:rPr lang="en" sz="2800" b="1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Recorder</a:t>
            </a:r>
            <a:r>
              <a:rPr lang="en" sz="2800" b="0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 - takes notes to share with the whole group</a:t>
            </a:r>
            <a:endParaRPr sz="2800" b="0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Karla"/>
              <a:buChar char="●"/>
            </a:pPr>
            <a:r>
              <a:rPr lang="en" sz="2800" b="1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Time Keeper </a:t>
            </a:r>
            <a:r>
              <a:rPr lang="en" sz="2800" b="0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- keeps track of time</a:t>
            </a:r>
            <a:endParaRPr sz="2800" b="0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457200" marR="0" lvl="0" indent="-4064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Karla"/>
              <a:buChar char="●"/>
            </a:pPr>
            <a:r>
              <a:rPr lang="en" sz="2800" b="1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Technology Lead</a:t>
            </a:r>
            <a:r>
              <a:rPr lang="en" sz="2800" b="0" i="0" u="none" strike="noStrike" cap="none">
                <a:solidFill>
                  <a:srgbClr val="FFFFFF"/>
                </a:solidFill>
                <a:latin typeface="Karla"/>
                <a:ea typeface="Karla"/>
                <a:cs typeface="Karla"/>
                <a:sym typeface="Karla"/>
              </a:rPr>
              <a:t> - operates the technology in breakout rooms</a:t>
            </a:r>
            <a:endParaRPr sz="2800" b="0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Karla"/>
              <a:ea typeface="Karla"/>
              <a:cs typeface="Karla"/>
              <a:sym typeface="Karla"/>
            </a:endParaRPr>
          </a:p>
        </p:txBody>
      </p:sp>
      <p:pic>
        <p:nvPicPr>
          <p:cNvPr id="418" name="Google Shape;418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8200" y="107775"/>
            <a:ext cx="1937719" cy="19377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9" name="Google Shape;419;p79"/>
          <p:cNvCxnSpPr/>
          <p:nvPr/>
        </p:nvCxnSpPr>
        <p:spPr>
          <a:xfrm>
            <a:off x="572625" y="1076638"/>
            <a:ext cx="1602300" cy="0"/>
          </a:xfrm>
          <a:prstGeom prst="straightConnector1">
            <a:avLst/>
          </a:prstGeom>
          <a:noFill/>
          <a:ln w="76200" cap="flat" cmpd="sng">
            <a:solidFill>
              <a:srgbClr val="FBD87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80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994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 4R’s: Round Robin, Rapid Recall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26" name="Google Shape;426;p80"/>
          <p:cNvSpPr txBox="1">
            <a:spLocks noGrp="1"/>
          </p:cNvSpPr>
          <p:nvPr>
            <p:ph type="body" idx="1"/>
          </p:nvPr>
        </p:nvSpPr>
        <p:spPr>
          <a:xfrm>
            <a:off x="76856" y="1172156"/>
            <a:ext cx="8909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In break out rooms by school teams,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recall key ideas for each FFT Cluster in round-robin fashion.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There will be 1 minute for each FFT Cluster.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Each person will share key ideas of the FFT Cluster until time up.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There will be a broadcast when it is time to move to the next FFT Cluster.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81"/>
          <p:cNvSpPr txBox="1">
            <a:spLocks noGrp="1"/>
          </p:cNvSpPr>
          <p:nvPr>
            <p:ph type="title"/>
          </p:nvPr>
        </p:nvSpPr>
        <p:spPr>
          <a:xfrm>
            <a:off x="222169" y="114300"/>
            <a:ext cx="7037700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692"/>
              <a:buNone/>
            </a:pPr>
            <a:r>
              <a:rPr lang="en" sz="2600" b="1">
                <a:solidFill>
                  <a:srgbClr val="003594"/>
                </a:solidFill>
              </a:rPr>
              <a:t>COLLABORATIVE CONVERSATION SKILLS CARD </a:t>
            </a:r>
            <a:r>
              <a:rPr lang="en" sz="2600" b="1" cap="none">
                <a:solidFill>
                  <a:srgbClr val="003594"/>
                </a:solidFill>
              </a:rPr>
              <a:t>SORT</a:t>
            </a:r>
            <a:endParaRPr b="1">
              <a:solidFill>
                <a:srgbClr val="003594"/>
              </a:solidFill>
            </a:endParaRPr>
          </a:p>
        </p:txBody>
      </p:sp>
      <p:sp>
        <p:nvSpPr>
          <p:cNvPr id="435" name="Google Shape;435;p81"/>
          <p:cNvSpPr txBox="1"/>
          <p:nvPr/>
        </p:nvSpPr>
        <p:spPr>
          <a:xfrm>
            <a:off x="57150" y="1371600"/>
            <a:ext cx="48903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1F47B7"/>
                </a:solidFill>
                <a:latin typeface="Lato"/>
                <a:ea typeface="Lato"/>
                <a:cs typeface="Lato"/>
                <a:sym typeface="Lato"/>
              </a:rPr>
              <a:t>In Breakout Rooms:</a:t>
            </a:r>
            <a:endParaRPr sz="1800" b="1" i="0" u="none" strike="noStrike" cap="none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AutoNum type="arabicPeriod"/>
            </a:pP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Open the jamboard for your district.</a:t>
            </a: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AutoNum type="arabicPeriod"/>
            </a:pPr>
            <a:r>
              <a:rPr lang="en" sz="180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Analyze </a:t>
            </a: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each</a:t>
            </a:r>
            <a:r>
              <a:rPr lang="en" sz="180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statement</a:t>
            </a: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or</a:t>
            </a:r>
            <a:r>
              <a:rPr lang="en" sz="1800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questions or similarities and differences</a:t>
            </a:r>
            <a:r>
              <a:rPr lang="en" sz="1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800" i="0" u="none" strike="noStrike" cap="non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prompt thinking?</a:t>
            </a:r>
            <a:endParaRPr sz="18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Which ones might you feel comfortable or confident answering?</a:t>
            </a:r>
            <a:endParaRPr sz="1800" i="0" u="none" strike="noStrike" cap="none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7B7"/>
              </a:buClr>
              <a:buSzPts val="1800"/>
              <a:buFont typeface="Calibri"/>
              <a:buAutoNum type="arabicPeriod"/>
            </a:pPr>
            <a:r>
              <a:rPr lang="en" sz="1800">
                <a:solidFill>
                  <a:srgbClr val="1F47B7"/>
                </a:solidFill>
                <a:latin typeface="Calibri"/>
                <a:ea typeface="Calibri"/>
                <a:cs typeface="Calibri"/>
                <a:sym typeface="Calibri"/>
              </a:rPr>
              <a:t>Sort the statements and questions into two groups/piles: </a:t>
            </a:r>
            <a:endParaRPr sz="1800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7B7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rgbClr val="1F47B7"/>
                </a:solidFill>
                <a:latin typeface="Calibri"/>
                <a:ea typeface="Calibri"/>
                <a:cs typeface="Calibri"/>
                <a:sym typeface="Calibri"/>
              </a:rPr>
              <a:t>invites thinking</a:t>
            </a:r>
            <a:endParaRPr sz="1800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7B7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rgbClr val="1F47B7"/>
                </a:solidFill>
                <a:latin typeface="Calibri"/>
                <a:ea typeface="Calibri"/>
                <a:cs typeface="Calibri"/>
                <a:sym typeface="Calibri"/>
              </a:rPr>
              <a:t>doesn’t invite thinking</a:t>
            </a:r>
            <a:endParaRPr sz="1800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i="0" u="none" strike="noStrike" cap="none">
              <a:solidFill>
                <a:srgbClr val="1F47B7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1F47B7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36" name="Google Shape;436;p81" descr="1200px-027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1045" r="25329" b="3512"/>
          <a:stretch/>
        </p:blipFill>
        <p:spPr>
          <a:xfrm>
            <a:off x="5255850" y="897131"/>
            <a:ext cx="3714900" cy="375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82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r>
              <a:rPr lang="en" sz="3600"/>
              <a:t>In breakout rooms with a partner:</a:t>
            </a:r>
            <a:endParaRPr/>
          </a:p>
          <a:p>
            <a:pPr marL="342900" lvl="0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700"/>
              <a:buChar char="•"/>
            </a:pPr>
            <a:r>
              <a:rPr lang="en" sz="2700"/>
              <a:t>Determine who is A and who is B.</a:t>
            </a:r>
            <a:endParaRPr/>
          </a:p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" sz="2700"/>
              <a:t>A shares responses to the two questions:</a:t>
            </a:r>
            <a:endParaRPr sz="2700"/>
          </a:p>
          <a:p>
            <a:pPr marL="3429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latin typeface="Arial"/>
                <a:ea typeface="Arial"/>
                <a:cs typeface="Arial"/>
                <a:sym typeface="Arial"/>
              </a:rPr>
              <a:t>   Which skills are already part of your repertoire?</a:t>
            </a:r>
            <a:endParaRPr sz="1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i="1">
                <a:latin typeface="Arial"/>
                <a:ea typeface="Arial"/>
                <a:cs typeface="Arial"/>
                <a:sym typeface="Arial"/>
              </a:rPr>
              <a:t>         What might  be some skills to add next to your repertoire?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342900" lvl="0" indent="-3365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700"/>
              <a:buChar char="•"/>
            </a:pPr>
            <a:r>
              <a:rPr lang="en" sz="2700"/>
              <a:t>B practices asking invitational questions and paraphrasing.</a:t>
            </a:r>
            <a:endParaRPr/>
          </a:p>
          <a:p>
            <a:pPr marL="342900" lvl="0" indent="-3365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Char char="•"/>
            </a:pPr>
            <a:r>
              <a:rPr lang="en" sz="2700"/>
              <a:t>Reverse roles.				</a:t>
            </a:r>
            <a:endParaRPr/>
          </a:p>
          <a:p>
            <a:pPr marL="2743200" lvl="8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None/>
            </a:pPr>
            <a:endParaRPr sz="2000"/>
          </a:p>
        </p:txBody>
      </p:sp>
      <p:sp>
        <p:nvSpPr>
          <p:cNvPr id="445" name="Google Shape;445;p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  <a:solidFill>
            <a:srgbClr val="1B49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</a:pPr>
            <a:r>
              <a:rPr lang="en" sz="4500">
                <a:solidFill>
                  <a:schemeClr val="lt1"/>
                </a:solidFill>
              </a:rPr>
              <a:t>Practicing Skills</a:t>
            </a:r>
            <a:endParaRPr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83"/>
          <p:cNvSpPr txBox="1">
            <a:spLocks noGrp="1"/>
          </p:cNvSpPr>
          <p:nvPr>
            <p:ph type="body" idx="1"/>
          </p:nvPr>
        </p:nvSpPr>
        <p:spPr>
          <a:xfrm>
            <a:off x="457200" y="1028700"/>
            <a:ext cx="8229600" cy="3497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3000"/>
              <a:t>In the breakout rooms with school teams,</a:t>
            </a:r>
            <a:endParaRPr sz="3000"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3000"/>
              <a:t>each person shares the annotations they made for </a:t>
            </a:r>
            <a:r>
              <a:rPr lang="en" sz="3000" b="1"/>
              <a:t>voice or choice</a:t>
            </a:r>
            <a:r>
              <a:rPr lang="en" sz="3000"/>
              <a:t>.</a:t>
            </a:r>
            <a:endParaRPr sz="3000"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" sz="3000"/>
              <a:t>What questions might you have about coaching rounds?</a:t>
            </a:r>
            <a:endParaRPr sz="3000"/>
          </a:p>
        </p:txBody>
      </p:sp>
      <p:sp>
        <p:nvSpPr>
          <p:cNvPr id="454" name="Google Shape;454;p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8574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lt1"/>
                </a:solidFill>
              </a:rPr>
              <a:t>  How do teachers have voice and choice?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84"/>
          <p:cNvSpPr txBox="1">
            <a:spLocks noGrp="1"/>
          </p:cNvSpPr>
          <p:nvPr>
            <p:ph type="title"/>
          </p:nvPr>
        </p:nvSpPr>
        <p:spPr>
          <a:xfrm>
            <a:off x="311738" y="373963"/>
            <a:ext cx="8520600" cy="5727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Your Turn!</a:t>
            </a:r>
            <a:endParaRPr b="1"/>
          </a:p>
        </p:txBody>
      </p:sp>
      <p:sp>
        <p:nvSpPr>
          <p:cNvPr id="463" name="Google Shape;463;p84"/>
          <p:cNvSpPr txBox="1">
            <a:spLocks noGrp="1"/>
          </p:cNvSpPr>
          <p:nvPr>
            <p:ph type="body" idx="1"/>
          </p:nvPr>
        </p:nvSpPr>
        <p:spPr>
          <a:xfrm>
            <a:off x="233775" y="864356"/>
            <a:ext cx="3000000" cy="25623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In breakout rooms with a partner,</a:t>
            </a:r>
            <a:endParaRPr/>
          </a:p>
          <a:p>
            <a:pPr marL="342900" lvl="0" indent="-254000" algn="l" rtl="0">
              <a:spcBef>
                <a:spcPts val="800"/>
              </a:spcBef>
              <a:spcAft>
                <a:spcPts val="0"/>
              </a:spcAft>
              <a:buSzPts val="1400"/>
              <a:buChar char="•"/>
            </a:pPr>
            <a:r>
              <a:rPr lang="en"/>
              <a:t>practice uploading a video in your own account and tag with comments to your coach.</a:t>
            </a:r>
            <a:endParaRPr/>
          </a:p>
          <a:p>
            <a:pPr marL="34290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Think collaborative conversation skills.</a:t>
            </a:r>
            <a:endParaRPr/>
          </a:p>
          <a:p>
            <a:pPr marL="34290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Use the </a:t>
            </a:r>
            <a:r>
              <a:rPr lang="en" u="sng">
                <a:solidFill>
                  <a:schemeClr val="hlink"/>
                </a:solidFill>
                <a:hlinkClick r:id="rId3"/>
              </a:rPr>
              <a:t>Your Turn</a:t>
            </a:r>
            <a:r>
              <a:rPr lang="en"/>
              <a:t> document to navigate through this exercise</a:t>
            </a:r>
            <a:endParaRPr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If you do not have a video of your own, use the video provided in the Your Turn document.</a:t>
            </a:r>
            <a:endParaRPr/>
          </a:p>
        </p:txBody>
      </p:sp>
      <p:pic>
        <p:nvPicPr>
          <p:cNvPr id="464" name="Google Shape;464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9700" y="1137900"/>
            <a:ext cx="5117101" cy="3791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5"/>
          <p:cNvSpPr txBox="1">
            <a:spLocks noGrp="1"/>
          </p:cNvSpPr>
          <p:nvPr>
            <p:ph type="title"/>
          </p:nvPr>
        </p:nvSpPr>
        <p:spPr>
          <a:xfrm>
            <a:off x="471488" y="205383"/>
            <a:ext cx="5915100" cy="7458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en" sz="3300" b="1">
                <a:solidFill>
                  <a:schemeClr val="lt1"/>
                </a:solidFill>
              </a:rPr>
              <a:t>Stage 1: Analyze Data: Review</a:t>
            </a:r>
            <a:endParaRPr/>
          </a:p>
        </p:txBody>
      </p:sp>
      <p:sp>
        <p:nvSpPr>
          <p:cNvPr id="473" name="Google Shape;473;p85"/>
          <p:cNvSpPr txBox="1">
            <a:spLocks noGrp="1"/>
          </p:cNvSpPr>
          <p:nvPr>
            <p:ph type="sldNum" idx="12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474" name="Google Shape;474;p85"/>
          <p:cNvGrpSpPr/>
          <p:nvPr/>
        </p:nvGrpSpPr>
        <p:grpSpPr>
          <a:xfrm>
            <a:off x="627778" y="1546490"/>
            <a:ext cx="7885541" cy="2994525"/>
            <a:chOff x="821" y="179348"/>
            <a:chExt cx="10514055" cy="3992700"/>
          </a:xfrm>
        </p:grpSpPr>
        <p:sp>
          <p:nvSpPr>
            <p:cNvPr id="475" name="Google Shape;475;p85"/>
            <p:cNvSpPr/>
            <p:nvPr/>
          </p:nvSpPr>
          <p:spPr>
            <a:xfrm>
              <a:off x="821" y="179348"/>
              <a:ext cx="3327300" cy="3992700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85"/>
            <p:cNvSpPr txBox="1"/>
            <p:nvPr/>
          </p:nvSpPr>
          <p:spPr>
            <a:xfrm>
              <a:off x="821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Review/Skim Stage 1 in Manual (pg. 21-23 )</a:t>
              </a:r>
              <a:endParaRPr sz="1100"/>
            </a:p>
          </p:txBody>
        </p:sp>
        <p:sp>
          <p:nvSpPr>
            <p:cNvPr id="477" name="Google Shape;477;p85"/>
            <p:cNvSpPr/>
            <p:nvPr/>
          </p:nvSpPr>
          <p:spPr>
            <a:xfrm>
              <a:off x="821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85"/>
            <p:cNvSpPr txBox="1"/>
            <p:nvPr/>
          </p:nvSpPr>
          <p:spPr>
            <a:xfrm>
              <a:off x="821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 sz="1100"/>
            </a:p>
          </p:txBody>
        </p:sp>
        <p:sp>
          <p:nvSpPr>
            <p:cNvPr id="479" name="Google Shape;479;p85"/>
            <p:cNvSpPr/>
            <p:nvPr/>
          </p:nvSpPr>
          <p:spPr>
            <a:xfrm>
              <a:off x="3594199" y="179348"/>
              <a:ext cx="3327300" cy="3992700"/>
            </a:xfrm>
            <a:prstGeom prst="rect">
              <a:avLst/>
            </a:prstGeom>
            <a:solidFill>
              <a:srgbClr val="4CC38C"/>
            </a:solidFill>
            <a:ln w="12700" cap="flat" cmpd="sng">
              <a:solidFill>
                <a:srgbClr val="4CC3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85"/>
            <p:cNvSpPr txBox="1"/>
            <p:nvPr/>
          </p:nvSpPr>
          <p:spPr>
            <a:xfrm>
              <a:off x="3594199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In breakout rooms, read the reflective statements around data and determine your most comfortable and your least comfortable for your team.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85"/>
            <p:cNvSpPr/>
            <p:nvPr/>
          </p:nvSpPr>
          <p:spPr>
            <a:xfrm>
              <a:off x="3594199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85"/>
            <p:cNvSpPr txBox="1"/>
            <p:nvPr/>
          </p:nvSpPr>
          <p:spPr>
            <a:xfrm>
              <a:off x="3594199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 sz="1100"/>
            </a:p>
          </p:txBody>
        </p:sp>
        <p:sp>
          <p:nvSpPr>
            <p:cNvPr id="483" name="Google Shape;483;p85"/>
            <p:cNvSpPr/>
            <p:nvPr/>
          </p:nvSpPr>
          <p:spPr>
            <a:xfrm>
              <a:off x="7187576" y="179348"/>
              <a:ext cx="3327300" cy="3992700"/>
            </a:xfrm>
            <a:prstGeom prst="rect">
              <a:avLst/>
            </a:prstGeom>
            <a:solidFill>
              <a:srgbClr val="6FAB46"/>
            </a:solidFill>
            <a:ln w="12700" cap="flat" cmpd="sng">
              <a:solidFill>
                <a:srgbClr val="6FAB4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85"/>
            <p:cNvSpPr txBox="1"/>
            <p:nvPr/>
          </p:nvSpPr>
          <p:spPr>
            <a:xfrm>
              <a:off x="7187576" y="1776404"/>
              <a:ext cx="3327300" cy="239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0" rIns="246500" bIns="24765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en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Each team share out their most comfortable or their least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85"/>
            <p:cNvSpPr/>
            <p:nvPr/>
          </p:nvSpPr>
          <p:spPr>
            <a:xfrm>
              <a:off x="7187576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85"/>
            <p:cNvSpPr txBox="1"/>
            <p:nvPr/>
          </p:nvSpPr>
          <p:spPr>
            <a:xfrm>
              <a:off x="7187576" y="179348"/>
              <a:ext cx="3327300" cy="159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6500" tIns="123825" rIns="246500" bIns="1238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0"/>
                <a:buFont typeface="Calibri"/>
                <a:buNone/>
              </a:pPr>
              <a:r>
                <a:rPr lang="en" sz="50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 sz="110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86"/>
          <p:cNvSpPr txBox="1">
            <a:spLocks noGrp="1"/>
          </p:cNvSpPr>
          <p:nvPr>
            <p:ph type="title"/>
          </p:nvPr>
        </p:nvSpPr>
        <p:spPr>
          <a:xfrm>
            <a:off x="471488" y="205383"/>
            <a:ext cx="5915100" cy="745800"/>
          </a:xfrm>
          <a:prstGeom prst="rect">
            <a:avLst/>
          </a:prstGeom>
          <a:solidFill>
            <a:srgbClr val="2F5496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Calibri"/>
              <a:buNone/>
            </a:pPr>
            <a:r>
              <a:rPr lang="en" sz="3300" b="1">
                <a:solidFill>
                  <a:schemeClr val="lt1"/>
                </a:solidFill>
              </a:rPr>
              <a:t>Stage 1: Analyze Data: Review</a:t>
            </a:r>
            <a:endParaRPr/>
          </a:p>
        </p:txBody>
      </p:sp>
      <p:sp>
        <p:nvSpPr>
          <p:cNvPr id="495" name="Google Shape;495;p86"/>
          <p:cNvSpPr txBox="1">
            <a:spLocks noGrp="1"/>
          </p:cNvSpPr>
          <p:nvPr>
            <p:ph type="sldNum" idx="12"/>
          </p:nvPr>
        </p:nvSpPr>
        <p:spPr>
          <a:xfrm>
            <a:off x="4843463" y="3575447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graphicFrame>
        <p:nvGraphicFramePr>
          <p:cNvPr id="496" name="Google Shape;496;p86"/>
          <p:cNvGraphicFramePr/>
          <p:nvPr/>
        </p:nvGraphicFramePr>
        <p:xfrm>
          <a:off x="1326056" y="1341731"/>
          <a:ext cx="6663050" cy="3664966"/>
        </p:xfrm>
        <a:graphic>
          <a:graphicData uri="http://schemas.openxmlformats.org/drawingml/2006/table">
            <a:tbl>
              <a:tblPr>
                <a:noFill/>
                <a:tableStyleId>{E897BCFC-8E6A-4A5B-84AD-08861CEDE47A}</a:tableStyleId>
              </a:tblPr>
              <a:tblGrid>
                <a:gridCol w="666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9150">
                <a:tc>
                  <a:txBody>
                    <a:bodyPr/>
                    <a:lstStyle/>
                    <a:p>
                      <a:pPr marL="342900" lvl="0" indent="-2603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500"/>
                        <a:buAutoNum type="arabicPeriod"/>
                      </a:pPr>
                      <a:r>
                        <a:rPr lang="en" sz="1500"/>
                        <a:t>We collect data to determine gaps between our vision and current state. 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2.  We know what types of data we will need to access regularly to define our current state and we know how to access them.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3.  We are confident that we have the skills and knowledge to interpret and use data to guide decisions about learning and improvement.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9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4.  We can create a safe environment for analyzing data so team members are comfortable discussing potentially difficult topics.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62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5.  We know what data we will regularly collect to inform our current learning and improvement process.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9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6.  We know how to use protocols to support the data analysis stage.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20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7.  We know what information is available to define our desired state and we know where to find it.</a:t>
                      </a:r>
                      <a:endParaRPr sz="1500"/>
                    </a:p>
                  </a:txBody>
                  <a:tcPr marL="47625" marR="47625" marT="47625" marB="47625">
                    <a:lnL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587a50-9407-4fe0-bb3b-f127d44cfded">
      <Terms xmlns="http://schemas.microsoft.com/office/infopath/2007/PartnerControls"/>
    </lcf76f155ced4ddcb4097134ff3c332f>
    <TaxCatchAll xmlns="a62648ab-4ab3-488a-b30e-80ca8914296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3CB94FDBD2034C96A702FB0DF396D2" ma:contentTypeVersion="17" ma:contentTypeDescription="Create a new document." ma:contentTypeScope="" ma:versionID="76cc484a9733098d3acb620752cf7e54">
  <xsd:schema xmlns:xsd="http://www.w3.org/2001/XMLSchema" xmlns:xs="http://www.w3.org/2001/XMLSchema" xmlns:p="http://schemas.microsoft.com/office/2006/metadata/properties" xmlns:ns2="8d587a50-9407-4fe0-bb3b-f127d44cfded" xmlns:ns3="a62648ab-4ab3-488a-b30e-80ca8914296c" targetNamespace="http://schemas.microsoft.com/office/2006/metadata/properties" ma:root="true" ma:fieldsID="9fb32493361ae1cbc104bca9c311f18c" ns2:_="" ns3:_="">
    <xsd:import namespace="8d587a50-9407-4fe0-bb3b-f127d44cfded"/>
    <xsd:import namespace="a62648ab-4ab3-488a-b30e-80ca891429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87a50-9407-4fe0-bb3b-f127d44cfd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31da6f4-e52d-49d7-b108-9c7783d774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2648ab-4ab3-488a-b30e-80ca8914296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8a7b91-3e4d-4a21-be15-7e98c1940a27}" ma:internalName="TaxCatchAll" ma:showField="CatchAllData" ma:web="a62648ab-4ab3-488a-b30e-80ca891429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8F5602-398A-4797-85BE-3D6951904CDD}">
  <ds:schemaRefs>
    <ds:schemaRef ds:uri="http://www.w3.org/XML/1998/namespace"/>
    <ds:schemaRef ds:uri="http://purl.org/dc/elements/1.1/"/>
    <ds:schemaRef ds:uri="http://schemas.microsoft.com/office/2006/documentManagement/types"/>
    <ds:schemaRef ds:uri="8d587a50-9407-4fe0-bb3b-f127d44cfded"/>
    <ds:schemaRef ds:uri="a62648ab-4ab3-488a-b30e-80ca8914296c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EB0224B-46AD-4F50-B768-4F819AB23A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587a50-9407-4fe0-bb3b-f127d44cfded"/>
    <ds:schemaRef ds:uri="a62648ab-4ab3-488a-b30e-80ca891429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C4E9D0E-7D32-4DBB-944E-0041CAEDFC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1082</Words>
  <Application>Microsoft Office PowerPoint</Application>
  <PresentationFormat>On-screen Show (16:9)</PresentationFormat>
  <Paragraphs>160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Spectral</vt:lpstr>
      <vt:lpstr>Montserrat</vt:lpstr>
      <vt:lpstr>Lato</vt:lpstr>
      <vt:lpstr>Noto Sans Symbols</vt:lpstr>
      <vt:lpstr>Arial</vt:lpstr>
      <vt:lpstr>Calibri</vt:lpstr>
      <vt:lpstr>Karla</vt:lpstr>
      <vt:lpstr>Simple Light</vt:lpstr>
      <vt:lpstr>Simple Light</vt:lpstr>
      <vt:lpstr>Office Theme</vt:lpstr>
      <vt:lpstr>Office Theme</vt:lpstr>
      <vt:lpstr>Professional Learning with Impact Workshop: Breakout Rooms</vt:lpstr>
      <vt:lpstr>PowerPoint Presentation</vt:lpstr>
      <vt:lpstr> 4R’s: Round Robin, Rapid Recall</vt:lpstr>
      <vt:lpstr>COLLABORATIVE CONVERSATION SKILLS CARD SORT</vt:lpstr>
      <vt:lpstr>Practicing Skills</vt:lpstr>
      <vt:lpstr>  How do teachers have voice and choice?</vt:lpstr>
      <vt:lpstr>Your Turn!</vt:lpstr>
      <vt:lpstr>Stage 1: Analyze Data: Review</vt:lpstr>
      <vt:lpstr>Stage 1: Analyze Data: Review</vt:lpstr>
      <vt:lpstr>PowerPoint Presentation</vt:lpstr>
      <vt:lpstr>PowerPoint Presentation</vt:lpstr>
      <vt:lpstr>Stages 4 &amp; 5: </vt:lpstr>
      <vt:lpstr>Stage 4 &amp; 5: Deeper Dive Part 2 Drilling Down to the Details  </vt:lpstr>
      <vt:lpstr>Create an Image or a Metaphor that Explains….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Fipaza, Jenni</dc:creator>
  <cp:lastModifiedBy>Fipaza, Jenni</cp:lastModifiedBy>
  <cp:revision>3</cp:revision>
  <dcterms:modified xsi:type="dcterms:W3CDTF">2024-09-29T11:05:00Z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0x010100783CB94FDBD2034C96A702FB0DF396D2</vt:lpwstr>
  </property>
  <property fmtid="{D5CDD505-2E9C-101B-9397-08002B2CF9AE}" pid="3" name="MediaServiceImageTags">
    <vt:lpwstr/>
  </property>
</Properties>
</file>